
<file path=[Content_Types].xml><?xml version="1.0" encoding="utf-8"?>
<Types xmlns="http://schemas.openxmlformats.org/package/2006/content-types">
  <Default Extension="xlsx" ContentType="application/vnd.openxmlformats-officedocument.spreadsheetml.sheet"/>
  <Default Extension="wav" ContentType="audio/x-wav"/>
  <Default Extension="png" ContentType="image/png"/>
  <Default Extension="jpeg" ContentType="image/jpeg"/>
  <Default Extension="wdp" ContentType="image/vnd.ms-photo"/>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harts/chart1.xml" ContentType="application/vnd.openxmlformats-officedocument.drawingml.chart+xml"/>
  <Override PartName="/ppt/charts/colors1.xml" ContentType="application/vnd.ms-office.chartcolorstyle+xml"/>
  <Override PartName="/ppt/charts/style1.xml" ContentType="application/vnd.ms-office.chartstyle+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9"/>
  </p:handoutMasterIdLst>
  <p:sldIdLst>
    <p:sldId id="409" r:id="rId3"/>
    <p:sldId id="410" r:id="rId5"/>
    <p:sldId id="411" r:id="rId6"/>
    <p:sldId id="415" r:id="rId7"/>
    <p:sldId id="416" r:id="rId8"/>
    <p:sldId id="417" r:id="rId9"/>
    <p:sldId id="418" r:id="rId10"/>
    <p:sldId id="412" r:id="rId11"/>
    <p:sldId id="419" r:id="rId12"/>
    <p:sldId id="422" r:id="rId13"/>
    <p:sldId id="420" r:id="rId14"/>
    <p:sldId id="421" r:id="rId15"/>
    <p:sldId id="413" r:id="rId16"/>
    <p:sldId id="423" r:id="rId17"/>
    <p:sldId id="433" r:id="rId18"/>
    <p:sldId id="424" r:id="rId19"/>
    <p:sldId id="425" r:id="rId20"/>
    <p:sldId id="426" r:id="rId21"/>
    <p:sldId id="414" r:id="rId22"/>
    <p:sldId id="428" r:id="rId23"/>
    <p:sldId id="429" r:id="rId24"/>
    <p:sldId id="430" r:id="rId25"/>
    <p:sldId id="431" r:id="rId26"/>
    <p:sldId id="432" r:id="rId27"/>
    <p:sldId id="427" r:id="rId2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56268"/>
    <a:srgbClr val="FFFFFF"/>
    <a:srgbClr val="B9CECF"/>
    <a:srgbClr val="9EA5A9"/>
    <a:srgbClr val="DCDCDC"/>
    <a:srgbClr val="F0F0F0"/>
    <a:srgbClr val="E6E6E6"/>
    <a:srgbClr val="C8C8C8"/>
    <a:srgbClr val="FAFAFA"/>
    <a:srgbClr val="BEBEB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778" autoAdjust="0"/>
    <p:restoredTop sz="94660"/>
  </p:normalViewPr>
  <p:slideViewPr>
    <p:cSldViewPr snapToGrid="0">
      <p:cViewPr varScale="1">
        <p:scale>
          <a:sx n="99" d="100"/>
          <a:sy n="99" d="100"/>
        </p:scale>
        <p:origin x="84" y="582"/>
      </p:cViewPr>
      <p:guideLst>
        <p:guide orient="horz" pos="2191"/>
        <p:guide pos="3857"/>
      </p:guideLst>
    </p:cSldViewPr>
  </p:slideViewPr>
  <p:notesTextViewPr>
    <p:cViewPr>
      <p:scale>
        <a:sx n="3" d="2"/>
        <a:sy n="3" d="2"/>
      </p:scale>
      <p:origin x="0" y="0"/>
    </p:cViewPr>
  </p:notesTextViewPr>
  <p:notesViewPr>
    <p:cSldViewPr snapToGrid="0">
      <p:cViewPr varScale="1">
        <p:scale>
          <a:sx n="92" d="100"/>
          <a:sy n="92" d="100"/>
        </p:scale>
        <p:origin x="2550" y="102"/>
      </p:cViewPr>
      <p:guideLst/>
    </p:cSldViewPr>
  </p:notes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tableStyles" Target="tableStyles.xml"/><Relationship Id="rId31" Type="http://schemas.openxmlformats.org/officeDocument/2006/relationships/viewProps" Target="viewProps.xml"/><Relationship Id="rId30" Type="http://schemas.openxmlformats.org/officeDocument/2006/relationships/presProps" Target="presProps.xml"/><Relationship Id="rId3" Type="http://schemas.openxmlformats.org/officeDocument/2006/relationships/slide" Target="slides/slide1.xml"/><Relationship Id="rId29" Type="http://schemas.openxmlformats.org/officeDocument/2006/relationships/handoutMaster" Target="handoutMasters/handoutMaster1.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charts/_rels/chart1.xml.rels><?xml version="1.0" encoding="UTF-8" standalone="yes"?>
<Relationships xmlns="http://schemas.openxmlformats.org/package/2006/relationships"><Relationship Id="rId5" Type="http://schemas.microsoft.com/office/2011/relationships/chartColorStyle" Target="colors1.xml"/><Relationship Id="rId4" Type="http://schemas.microsoft.com/office/2011/relationships/chartStyle" Target="style1.xml"/><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package" Target="../embeddings/Workbook1.xlsx"/></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zh-CN"/>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barChart>
        <c:barDir val="col"/>
        <c:grouping val="clustered"/>
        <c:varyColors val="0"/>
        <c:ser>
          <c:idx val="1"/>
          <c:order val="0"/>
          <c:tx>
            <c:strRef>
              <c:f>Sheet1!$C$1</c:f>
              <c:strCache>
                <c:ptCount val="1"/>
                <c:pt idx="0">
                  <c:v>系列 2</c:v>
                </c:pt>
              </c:strCache>
            </c:strRef>
          </c:tx>
          <c:spPr>
            <a:blipFill>
              <a:blip xmlns:r="http://schemas.openxmlformats.org/officeDocument/2006/relationships" r:embed="rId2"/>
              <a:stretch>
                <a:fillRect/>
              </a:stretch>
            </a:blip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400" b="0" i="0" u="none" strike="noStrike" kern="1200" baseline="0">
                    <a:solidFill>
                      <a:srgbClr val="556268"/>
                    </a:solidFill>
                    <a:latin typeface="思源宋体" panose="02020700000000000000" charset="-122"/>
                    <a:ea typeface="思源宋体" panose="02020700000000000000" charset="-122"/>
                    <a:cs typeface="思源宋体" panose="02020700000000000000" charset="-122"/>
                    <a:sym typeface="方正楷体简体" panose="03000509000000000000" charset="-122"/>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壹</c:v>
                </c:pt>
                <c:pt idx="1">
                  <c:v>贰</c:v>
                </c:pt>
                <c:pt idx="2">
                  <c:v>叁</c:v>
                </c:pt>
                <c:pt idx="3">
                  <c:v>肆</c:v>
                </c:pt>
              </c:strCache>
            </c:strRef>
          </c:cat>
          <c:val>
            <c:numRef>
              <c:f>Sheet1!$C$2:$C$5</c:f>
              <c:numCache>
                <c:formatCode>General</c:formatCode>
                <c:ptCount val="4"/>
                <c:pt idx="0">
                  <c:v>2.4</c:v>
                </c:pt>
                <c:pt idx="1">
                  <c:v>4.4</c:v>
                </c:pt>
                <c:pt idx="2">
                  <c:v>1.8</c:v>
                </c:pt>
                <c:pt idx="3">
                  <c:v>2.8</c:v>
                </c:pt>
              </c:numCache>
            </c:numRef>
          </c:val>
        </c:ser>
        <c:ser>
          <c:idx val="2"/>
          <c:order val="1"/>
          <c:tx>
            <c:strRef>
              <c:f>Sheet1!$D$1</c:f>
              <c:strCache>
                <c:ptCount val="1"/>
                <c:pt idx="0">
                  <c:v>系列 3</c:v>
                </c:pt>
              </c:strCache>
            </c:strRef>
          </c:tx>
          <c:spPr>
            <a:blipFill>
              <a:blip xmlns:r="http://schemas.openxmlformats.org/officeDocument/2006/relationships" r:embed="rId3"/>
              <a:stretch>
                <a:fillRect/>
              </a:stretch>
            </a:blipFill>
            <a:ln>
              <a:noFill/>
            </a:ln>
            <a:effectLst/>
          </c:spPr>
          <c:invertIfNegative val="0"/>
          <c:dLbls>
            <c:spPr>
              <a:noFill/>
              <a:ln>
                <a:noFill/>
              </a:ln>
              <a:effectLst/>
            </c:spPr>
            <c:txPr>
              <a:bodyPr rot="0" spcFirstLastPara="1" vertOverflow="ellipsis" vert="horz" wrap="square" lIns="38100" tIns="19050" rIns="38100" bIns="19050" anchor="ctr" anchorCtr="1">
                <a:spAutoFit/>
              </a:bodyPr>
              <a:lstStyle/>
              <a:p>
                <a:pPr>
                  <a:defRPr lang="zh-CN" sz="1400" b="0" i="0" u="none" strike="noStrike" kern="1200" baseline="0">
                    <a:solidFill>
                      <a:srgbClr val="556268"/>
                    </a:solidFill>
                    <a:latin typeface="思源宋体" panose="02020700000000000000" charset="-122"/>
                    <a:ea typeface="思源宋体" panose="02020700000000000000" charset="-122"/>
                    <a:cs typeface="思源宋体" panose="02020700000000000000" charset="-122"/>
                    <a:sym typeface="方正楷体简体" panose="03000509000000000000" charset="-122"/>
                  </a:defRPr>
                </a:pPr>
              </a:p>
            </c:txPr>
            <c:dLblPos val="outEnd"/>
            <c:showLegendKey val="0"/>
            <c:showVal val="1"/>
            <c:showCatName val="0"/>
            <c:showSerName val="0"/>
            <c:showPercent val="0"/>
            <c:showBubbleSize val="0"/>
            <c:showLeaderLines val="0"/>
            <c:extLst>
              <c:ext xmlns:c15="http://schemas.microsoft.com/office/drawing/2012/chart" uri="{CE6537A1-D6FC-4f65-9D91-7224C49458BB}">
                <c15:layout/>
                <c15:showLeaderLines val="1"/>
                <c15:leaderLines>
                  <c:spPr>
                    <a:ln w="9525" cap="flat" cmpd="sng" algn="ctr">
                      <a:solidFill>
                        <a:schemeClr val="tx1">
                          <a:lumMod val="35000"/>
                          <a:lumOff val="65000"/>
                        </a:schemeClr>
                      </a:solidFill>
                      <a:round/>
                    </a:ln>
                    <a:effectLst/>
                  </c:spPr>
                </c15:leaderLines>
              </c:ext>
            </c:extLst>
          </c:dLbls>
          <c:cat>
            <c:strRef>
              <c:f>Sheet1!$A$2:$A$5</c:f>
              <c:strCache>
                <c:ptCount val="4"/>
                <c:pt idx="0">
                  <c:v>壹</c:v>
                </c:pt>
                <c:pt idx="1">
                  <c:v>贰</c:v>
                </c:pt>
                <c:pt idx="2">
                  <c:v>叁</c:v>
                </c:pt>
                <c:pt idx="3">
                  <c:v>肆</c:v>
                </c:pt>
              </c:strCache>
            </c:strRef>
          </c:cat>
          <c:val>
            <c:numRef>
              <c:f>Sheet1!$D$2:$D$5</c:f>
              <c:numCache>
                <c:formatCode>General</c:formatCode>
                <c:ptCount val="4"/>
                <c:pt idx="0">
                  <c:v>2</c:v>
                </c:pt>
                <c:pt idx="1">
                  <c:v>2</c:v>
                </c:pt>
                <c:pt idx="2">
                  <c:v>3</c:v>
                </c:pt>
                <c:pt idx="3">
                  <c:v>4</c:v>
                </c:pt>
              </c:numCache>
            </c:numRef>
          </c:val>
        </c:ser>
        <c:dLbls>
          <c:showLegendKey val="0"/>
          <c:showVal val="1"/>
          <c:showCatName val="0"/>
          <c:showSerName val="0"/>
          <c:showPercent val="0"/>
          <c:showBubbleSize val="0"/>
        </c:dLbls>
        <c:gapWidth val="272"/>
        <c:overlap val="-58"/>
        <c:axId val="731966224"/>
        <c:axId val="731965832"/>
      </c:barChart>
      <c:catAx>
        <c:axId val="73196622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lang="zh-CN" sz="1600" b="1" i="0" u="none" strike="noStrike" kern="1200" baseline="0">
                <a:solidFill>
                  <a:srgbClr val="556268"/>
                </a:solidFill>
                <a:latin typeface="思源宋体" panose="02020700000000000000" charset="-122"/>
                <a:ea typeface="思源宋体" panose="02020700000000000000" charset="-122"/>
                <a:cs typeface="思源宋体" panose="02020700000000000000" charset="-122"/>
                <a:sym typeface="方正楷体简体" panose="03000509000000000000" charset="-122"/>
              </a:defRPr>
            </a:pPr>
          </a:p>
        </c:txPr>
        <c:crossAx val="731965832"/>
        <c:crosses val="autoZero"/>
        <c:auto val="1"/>
        <c:lblAlgn val="ctr"/>
        <c:lblOffset val="100"/>
        <c:noMultiLvlLbl val="0"/>
      </c:catAx>
      <c:valAx>
        <c:axId val="73196583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lang="zh-CN" sz="1800" b="1" i="0" u="none" strike="noStrike" kern="1200" baseline="0">
                <a:solidFill>
                  <a:srgbClr val="556268"/>
                </a:solidFill>
                <a:latin typeface="思源宋体" panose="02020700000000000000" charset="-122"/>
                <a:ea typeface="思源宋体" panose="02020700000000000000" charset="-122"/>
                <a:cs typeface="思源宋体" panose="02020700000000000000" charset="-122"/>
                <a:sym typeface="方正楷体简体" panose="03000509000000000000" charset="-122"/>
              </a:defRPr>
            </a:pPr>
          </a:p>
        </c:txPr>
        <c:crossAx val="731966224"/>
        <c:crosses val="autoZero"/>
        <c:crossBetween val="between"/>
      </c:valAx>
      <c:spPr>
        <a:noFill/>
        <a:ln w="25400">
          <a:noFill/>
        </a:ln>
        <a:effectLst/>
      </c:spPr>
    </c:plotArea>
    <c:legend>
      <c:legendPos val="r"/>
      <c:legendEntry>
        <c:idx val="0"/>
        <c:txPr>
          <a:bodyPr rot="0" spcFirstLastPara="1" vertOverflow="ellipsis" vert="horz" wrap="square" anchor="ctr" anchorCtr="1"/>
          <a:lstStyle/>
          <a:p>
            <a:pPr>
              <a:defRPr lang="zh-CN" sz="1400" b="0" i="0" u="none" strike="noStrike" kern="1200" baseline="0">
                <a:solidFill>
                  <a:srgbClr val="556268"/>
                </a:solidFill>
                <a:latin typeface="思源宋体" panose="02020700000000000000" charset="-122"/>
                <a:ea typeface="思源宋体" panose="02020700000000000000" charset="-122"/>
                <a:cs typeface="思源宋体" panose="02020700000000000000" charset="-122"/>
                <a:sym typeface="方正楷体简体" panose="03000509000000000000" charset="-122"/>
              </a:defRPr>
            </a:pPr>
          </a:p>
        </c:txPr>
      </c:legendEntry>
      <c:legendEntry>
        <c:idx val="1"/>
        <c:txPr>
          <a:bodyPr rot="0" spcFirstLastPara="1" vertOverflow="ellipsis" vert="horz" wrap="square" anchor="ctr" anchorCtr="1"/>
          <a:lstStyle/>
          <a:p>
            <a:pPr>
              <a:defRPr lang="zh-CN" sz="1400" b="0" i="0" u="none" strike="noStrike" kern="1200" baseline="0">
                <a:solidFill>
                  <a:srgbClr val="556268"/>
                </a:solidFill>
                <a:latin typeface="思源宋体" panose="02020700000000000000" charset="-122"/>
                <a:ea typeface="思源宋体" panose="02020700000000000000" charset="-122"/>
                <a:cs typeface="思源宋体" panose="02020700000000000000" charset="-122"/>
                <a:sym typeface="方正楷体简体" panose="03000509000000000000" charset="-122"/>
              </a:defRPr>
            </a:pPr>
          </a:p>
        </c:txPr>
      </c:legendEntry>
      <c:layout>
        <c:manualLayout>
          <c:xMode val="edge"/>
          <c:yMode val="edge"/>
          <c:x val="0.90615757363435"/>
          <c:y val="0.604380147239465"/>
          <c:w val="0.0938424604968567"/>
          <c:h val="0.234706310641704"/>
        </c:manualLayout>
      </c:layout>
      <c:overlay val="0"/>
      <c:spPr>
        <a:noFill/>
        <a:ln>
          <a:noFill/>
        </a:ln>
        <a:effectLst/>
      </c:spPr>
      <c:txPr>
        <a:bodyPr rot="0" spcFirstLastPara="1" vertOverflow="ellipsis" vert="horz" wrap="square" anchor="ctr" anchorCtr="1"/>
        <a:lstStyle/>
        <a:p>
          <a:pPr>
            <a:defRPr lang="zh-CN" sz="1400" b="0" i="0" u="none" strike="noStrike" kern="1200" baseline="0">
              <a:solidFill>
                <a:srgbClr val="556268"/>
              </a:solidFill>
              <a:latin typeface="思源宋体" panose="02020700000000000000" charset="-122"/>
              <a:ea typeface="思源宋体" panose="02020700000000000000" charset="-122"/>
              <a:cs typeface="思源宋体" panose="02020700000000000000" charset="-122"/>
              <a:sym typeface="方正楷体简体" panose="03000509000000000000" charset="-122"/>
            </a:defRPr>
          </a:pPr>
        </a:p>
      </c:txPr>
    </c:legend>
    <c:plotVisOnly val="1"/>
    <c:dispBlanksAs val="gap"/>
    <c:showDLblsOverMax val="0"/>
  </c:chart>
  <c:spPr>
    <a:noFill/>
    <a:ln>
      <a:noFill/>
    </a:ln>
    <a:effectLst/>
  </c:spPr>
  <c:txPr>
    <a:bodyPr/>
    <a:lstStyle/>
    <a:p>
      <a:pPr>
        <a:defRPr lang="zh-CN">
          <a:solidFill>
            <a:srgbClr val="556268"/>
          </a:solidFill>
          <a:latin typeface="方正楷体简体" panose="03000509000000000000" charset="-122"/>
          <a:ea typeface="方正楷体简体" panose="03000509000000000000" charset="-122"/>
          <a:cs typeface="方正楷体简体" panose="03000509000000000000" charset="-122"/>
          <a:sym typeface="方正楷体简体" panose="03000509000000000000" charset="-122"/>
        </a:defRPr>
      </a:pPr>
    </a:p>
  </c:txPr>
  <c:externalData r:id="rId1">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5"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5"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5"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5"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5"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5"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5"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5" kern="1200"/>
  </cs:valueAxis>
  <cs:wall>
    <cs:lnRef idx="0"/>
    <cs:fillRef idx="0"/>
    <cs:effectRef idx="0"/>
    <cs:fontRef idx="minor">
      <a:schemeClr val="tx1"/>
    </cs:fontRef>
    <cs:spPr>
      <a:noFill/>
      <a:ln>
        <a:noFill/>
      </a:ln>
    </cs:spPr>
  </cs:wall>
</cs:chartStyle>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思源宋体" panose="02020700000000000000" charset="-122"/>
              <a:ea typeface="思源宋体" panose="02020700000000000000"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思源宋体" panose="02020700000000000000" charset="-122"/>
              </a:rPr>
            </a:fld>
            <a:endParaRPr lang="zh-CN" altLang="en-US">
              <a:latin typeface="思源宋体" panose="02020700000000000000"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思源宋体" panose="02020700000000000000" charset="-122"/>
              <a:ea typeface="思源宋体" panose="02020700000000000000"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思源宋体" panose="02020700000000000000" charset="-122"/>
              </a:rPr>
            </a:fld>
            <a:endParaRPr lang="zh-CN" altLang="en-US">
              <a:latin typeface="思源宋体" panose="02020700000000000000" charset="-122"/>
            </a:endParaRPr>
          </a:p>
        </p:txBody>
      </p:sp>
    </p:spTree>
  </p:cSld>
  <p:clrMap bg1="lt1" tx1="dk1" bg2="lt2" tx2="dk2" accent1="accent1" accent2="accent2" accent3="accent3" accent4="accent4" accent5="accent5" accent6="accent6" hlink="hlink" folHlink="folHlink"/>
</p:handoutMaster>
</file>

<file path=ppt/media/>
</file>

<file path=ppt/media/audio1.wav>
</file>

<file path=ppt/media/image1.png>
</file>

<file path=ppt/media/image10.jpeg>
</file>

<file path=ppt/media/image11.png>
</file>

<file path=ppt/media/image12.png>
</file>

<file path=ppt/media/image13.png>
</file>

<file path=ppt/media/image14.png>
</file>

<file path=ppt/media/image15.png>
</file>

<file path=ppt/media/image16.png>
</file>

<file path=ppt/media/image2.jpeg>
</file>

<file path=ppt/media/image3.png>
</file>

<file path=ppt/media/image4.png>
</file>

<file path=ppt/media/image5.png>
</file>

<file path=ppt/media/image6.png>
</file>

<file path=ppt/media/image7.wdp>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思源宋体" panose="02020700000000000000" charset="-122"/>
                <a:ea typeface="思源宋体" panose="02020700000000000000"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思源宋体" panose="02020700000000000000" charset="-122"/>
                <a:ea typeface="思源宋体" panose="02020700000000000000" charset="-122"/>
              </a:defRPr>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思源宋体" panose="02020700000000000000" charset="-122"/>
                <a:ea typeface="思源宋体" panose="02020700000000000000"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思源宋体" panose="02020700000000000000" charset="-122"/>
                <a:ea typeface="思源宋体" panose="02020700000000000000" charset="-122"/>
              </a:defRPr>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思源宋体" panose="02020700000000000000" charset="-122"/>
        <a:ea typeface="思源宋体" panose="02020700000000000000" charset="-122"/>
        <a:cs typeface="+mn-cs"/>
      </a:defRPr>
    </a:lvl1pPr>
    <a:lvl2pPr marL="457200" algn="l" defTabSz="914400" rtl="0" eaLnBrk="1" latinLnBrk="0" hangingPunct="1">
      <a:defRPr sz="1200" kern="1200">
        <a:solidFill>
          <a:schemeClr val="tx1"/>
        </a:solidFill>
        <a:latin typeface="思源宋体" panose="02020700000000000000" charset="-122"/>
        <a:ea typeface="思源宋体" panose="02020700000000000000" charset="-122"/>
        <a:cs typeface="+mn-cs"/>
      </a:defRPr>
    </a:lvl2pPr>
    <a:lvl3pPr marL="914400" algn="l" defTabSz="914400" rtl="0" eaLnBrk="1" latinLnBrk="0" hangingPunct="1">
      <a:defRPr sz="1200" kern="1200">
        <a:solidFill>
          <a:schemeClr val="tx1"/>
        </a:solidFill>
        <a:latin typeface="思源宋体" panose="02020700000000000000" charset="-122"/>
        <a:ea typeface="思源宋体" panose="02020700000000000000" charset="-122"/>
        <a:cs typeface="+mn-cs"/>
      </a:defRPr>
    </a:lvl3pPr>
    <a:lvl4pPr marL="1371600" algn="l" defTabSz="914400" rtl="0" eaLnBrk="1" latinLnBrk="0" hangingPunct="1">
      <a:defRPr sz="1200" kern="1200">
        <a:solidFill>
          <a:schemeClr val="tx1"/>
        </a:solidFill>
        <a:latin typeface="思源宋体" panose="02020700000000000000" charset="-122"/>
        <a:ea typeface="思源宋体" panose="02020700000000000000" charset="-122"/>
        <a:cs typeface="+mn-cs"/>
      </a:defRPr>
    </a:lvl4pPr>
    <a:lvl5pPr marL="1828800" algn="l" defTabSz="914400" rtl="0" eaLnBrk="1" latinLnBrk="0" hangingPunct="1">
      <a:defRPr sz="1200" kern="1200">
        <a:solidFill>
          <a:schemeClr val="tx1"/>
        </a:solidFill>
        <a:latin typeface="思源宋体" panose="02020700000000000000" charset="-122"/>
        <a:ea typeface="思源宋体" panose="02020700000000000000"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p:nvPr>
            <p:ph type="sldImg" idx="2"/>
          </p:nvPr>
        </p:nvSpPr>
        <p:spPr/>
      </p:sp>
      <p:sp>
        <p:nvSpPr>
          <p:cNvPr id="3" name="文本占位符 2"/>
          <p:cNvSpPr/>
          <p:nvPr>
            <p:ph type="body" idx="3"/>
          </p:nvPr>
        </p:nvSpPr>
        <p:spPr/>
        <p:txBody>
          <a:bodyPr/>
          <a:p>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6" Type="http://schemas.openxmlformats.org/officeDocument/2006/relationships/tags" Target="../tags/tag56.xml"/><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1198800" y="914400"/>
            <a:ext cx="9799200" cy="2570400"/>
          </a:xfrm>
        </p:spPr>
        <p:txBody>
          <a:bodyPr lIns="90000" tIns="46800" rIns="90000" bIns="46800" anchor="b" anchorCtr="0">
            <a:normAutofit/>
          </a:bodyPr>
          <a:lstStyle>
            <a:lvl1pPr algn="ctr">
              <a:defRPr sz="6000" b="1" i="0" spc="300" baseline="0">
                <a:effectLst/>
                <a:ea typeface="思源宋体" panose="02020700000000000000" charset="-122"/>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1198800" y="3560400"/>
            <a:ext cx="9799200" cy="1472400"/>
          </a:xfrm>
        </p:spPr>
        <p:txBody>
          <a:bodyPr lIns="90000" tIns="46800" rIns="90000" bIns="46800">
            <a:normAutofit/>
          </a:bodyPr>
          <a:lstStyle>
            <a:lvl1pPr marL="0" indent="0" algn="ctr" eaLnBrk="1" fontAlgn="auto" latinLnBrk="0" hangingPunct="1">
              <a:lnSpc>
                <a:spcPct val="110000"/>
              </a:lnSpc>
              <a:buNone/>
              <a:defRPr sz="2400" u="none" strike="noStrike" kern="1200" cap="none" spc="200" normalizeH="0" baseline="0">
                <a:uFillTx/>
                <a:ea typeface="思源宋体" panose="02020700000000000000" charset="-122"/>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a:xfrm>
            <a:off x="4116000" y="6314400"/>
            <a:ext cx="3960000" cy="316800"/>
          </a:xfrm>
        </p:spPr>
        <p:txBody>
          <a:bodyPr/>
          <a:lstStyle/>
          <a:p>
            <a:endParaRPr lang="zh-CN" altLang="en-US" dirty="0"/>
          </a:p>
        </p:txBody>
      </p:sp>
      <p:sp>
        <p:nvSpPr>
          <p:cNvPr id="18" name="灯片编号占位符 17"/>
          <p:cNvSpPr>
            <a:spLocks noGrp="1"/>
          </p:cNvSpPr>
          <p:nvPr>
            <p:ph type="sldNum" sz="quarter" idx="12"/>
            <p:custDataLst>
              <p:tags r:id="rId6"/>
            </p:custDataLst>
          </p:nvPr>
        </p:nvSpPr>
        <p:spPr>
          <a:xfrm>
            <a:off x="8877600" y="6314400"/>
            <a:ext cx="2700000" cy="316800"/>
          </a:xfrm>
        </p:spPr>
        <p:txBody>
          <a:bodyPr/>
          <a:lstStyle/>
          <a:p>
            <a:fld id="{49AE70B2-8BF9-45C0-BB95-33D1B9D3A854}" type="slidenum">
              <a:rPr lang="zh-CN" altLang="en-US" smtClean="0"/>
            </a:fld>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solidFill>
          <a:srgbClr val="FFFFFF"/>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a:xfrm>
            <a:off x="4116000" y="6314400"/>
            <a:ext cx="3960000" cy="316800"/>
          </a:xfrm>
        </p:spPr>
        <p:txBody>
          <a:bodyPr/>
          <a:lstStyle/>
          <a:p>
            <a:endParaRPr lang="zh-CN" altLang="en-US"/>
          </a:p>
        </p:txBody>
      </p:sp>
      <p:sp>
        <p:nvSpPr>
          <p:cNvPr id="5" name="灯片编号占位符 4"/>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08400" y="774000"/>
            <a:ext cx="10972800" cy="5482800"/>
          </a:xfrm>
        </p:spPr>
        <p:txBody>
          <a:bodyPr/>
          <a:lstStyle>
            <a:lvl1pPr marL="228600" indent="-228600" eaLnBrk="1" fontAlgn="auto" latinLnBrk="0" hangingPunct="1">
              <a:lnSpc>
                <a:spcPct val="130000"/>
              </a:lnSpc>
              <a:defRPr u="none" strike="noStrike" kern="1200" cap="none" spc="150" normalizeH="0" baseline="0">
                <a:uFillTx/>
                <a:ea typeface="思源宋体" panose="02020700000000000000" charset="-122"/>
              </a:defRPr>
            </a:lvl1pPr>
            <a:lvl2pPr marL="685800" indent="-228600" defTabSz="914400" eaLnBrk="1" fontAlgn="auto" latinLnBrk="0" hangingPunct="1">
              <a:lnSpc>
                <a:spcPct val="120000"/>
              </a:lnSpc>
              <a:tabLst>
                <a:tab pos="1609725" algn="l"/>
                <a:tab pos="1609725" algn="l"/>
                <a:tab pos="1609725" algn="l"/>
                <a:tab pos="1609725" algn="l"/>
              </a:tabLst>
              <a:defRPr u="none" strike="noStrike" kern="1200" cap="none" spc="150" normalizeH="0" baseline="0">
                <a:uFillTx/>
                <a:ea typeface="思源宋体" panose="02020700000000000000" charset="-122"/>
              </a:defRPr>
            </a:lvl2pPr>
            <a:lvl3pPr marL="1143000" indent="-228600" eaLnBrk="1" fontAlgn="auto" latinLnBrk="0" hangingPunct="1">
              <a:lnSpc>
                <a:spcPct val="120000"/>
              </a:lnSpc>
              <a:defRPr u="none" strike="noStrike" kern="1200" cap="none" spc="150" normalizeH="0" baseline="0">
                <a:uFillTx/>
                <a:ea typeface="思源宋体" panose="02020700000000000000" charset="-122"/>
              </a:defRPr>
            </a:lvl3pPr>
            <a:lvl4pPr marL="1600200" indent="-228600" eaLnBrk="1" fontAlgn="auto" latinLnBrk="0" hangingPunct="1">
              <a:lnSpc>
                <a:spcPct val="120000"/>
              </a:lnSpc>
              <a:defRPr u="none" strike="noStrike" kern="1200" cap="none" spc="150" normalizeH="0" baseline="0">
                <a:uFillTx/>
                <a:ea typeface="思源宋体" panose="02020700000000000000" charset="-122"/>
              </a:defRPr>
            </a:lvl4pPr>
            <a:lvl5pPr marL="2057400" indent="-228600" eaLnBrk="1" fontAlgn="auto" latinLnBrk="0" hangingPunct="1">
              <a:lnSpc>
                <a:spcPct val="120000"/>
              </a:lnSpc>
              <a:defRPr u="none" strike="noStrike" kern="1200" cap="none" spc="150" normalizeH="0" baseline="0">
                <a:uFillTx/>
                <a:ea typeface="思源宋体" panose="020207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solidFill>
          <a:srgbClr val="FFFFFF"/>
        </a:solidFill>
        <a:effectLst/>
      </p:bgPr>
    </p:bg>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a:xfrm>
            <a:off x="4116000" y="6314400"/>
            <a:ext cx="3960000" cy="316800"/>
          </a:xfrm>
        </p:spPr>
        <p:txBody>
          <a:bodyPr/>
          <a:lstStyle/>
          <a:p>
            <a:endParaRPr lang="zh-CN" altLang="en-US"/>
          </a:p>
        </p:txBody>
      </p:sp>
      <p:sp>
        <p:nvSpPr>
          <p:cNvPr id="5" name="灯片编号占位符 4"/>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1198800" y="2484000"/>
            <a:ext cx="9799200" cy="1018800"/>
          </a:xfrm>
        </p:spPr>
        <p:txBody>
          <a:bodyPr vert="horz" lIns="90000" tIns="46800" rIns="90000" bIns="46800" rtlCol="0" anchor="t" anchorCtr="0">
            <a:normAutofit/>
          </a:bodyPr>
          <a:lstStyle>
            <a:lvl1pPr marL="0" marR="0" algn="ctr" defTabSz="914400" rtl="0" eaLnBrk="1" fontAlgn="auto" latinLnBrk="0" hangingPunct="1">
              <a:lnSpc>
                <a:spcPct val="100000"/>
              </a:lnSpc>
              <a:buNone/>
              <a:defRPr kumimoji="0" lang="zh-CN" altLang="en-US" sz="6000" b="1" i="0" u="none" strike="noStrike" kern="1200" cap="none" spc="300" normalizeH="0" baseline="0" noProof="1" dirty="0">
                <a:effectLst/>
                <a:uFillTx/>
                <a:latin typeface="Arial" panose="020B0604020202020204" pitchFamily="34" charset="0"/>
                <a:ea typeface="思源宋体" panose="02020700000000000000" charset="-122"/>
                <a:cs typeface="+mj-cs"/>
                <a:sym typeface="+mn-ea"/>
              </a:defRPr>
            </a:lvl1pPr>
          </a:lstStyle>
          <a:p>
            <a:pPr lvl="0"/>
            <a:r>
              <a:rPr>
                <a:sym typeface="+mn-ea"/>
              </a:rPr>
              <a:t>单击此处编辑标题</a:t>
            </a:r>
            <a:endParaRPr>
              <a:sym typeface="+mn-ea"/>
            </a:endParaRPr>
          </a:p>
        </p:txBody>
      </p:sp>
      <p:sp>
        <p:nvSpPr>
          <p:cNvPr id="7" name="文本占位符 6"/>
          <p:cNvSpPr>
            <a:spLocks noGrp="1"/>
          </p:cNvSpPr>
          <p:nvPr>
            <p:ph type="body" sz="quarter" idx="13"/>
            <p:custDataLst>
              <p:tags r:id="rId6"/>
            </p:custDataLst>
          </p:nvPr>
        </p:nvSpPr>
        <p:spPr>
          <a:xfrm>
            <a:off x="1198800" y="3560400"/>
            <a:ext cx="9799200" cy="471600"/>
          </a:xfrm>
        </p:spPr>
        <p:txBody>
          <a:bodyPr lIns="90000" tIns="46800" rIns="90000" bIns="46800">
            <a:normAutofit/>
          </a:bodyPr>
          <a:lstStyle>
            <a:lvl1pPr marL="0" indent="0" algn="ctr">
              <a:lnSpc>
                <a:spcPct val="110000"/>
              </a:lnSpc>
              <a:buNone/>
              <a:defRPr sz="2400" spc="200" baseline="0">
                <a:ea typeface="思源宋体" panose="02020700000000000000" charset="-122"/>
              </a:defRPr>
            </a:lvl1pPr>
          </a:lstStyle>
          <a:p>
            <a:pPr lvl="0"/>
            <a:r>
              <a:rPr lang="zh-CN" altLang="en-US" dirty="0"/>
              <a:t>单击此处编辑母版文本样式</a:t>
            </a:r>
            <a:endParaRPr lang="zh-CN" altLang="en-US" dirty="0"/>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algn="l" defTabSz="914400" rtl="0" eaLnBrk="1" fontAlgn="auto" latinLnBrk="0" hangingPunct="1">
              <a:lnSpc>
                <a:spcPct val="100000"/>
              </a:lnSpc>
              <a:buNone/>
              <a:defRPr kumimoji="0" lang="zh-CN" altLang="en-US" sz="3600" b="1" i="0" u="none" strike="noStrike" kern="1200" cap="none" spc="300" normalizeH="0" baseline="0" noProof="1" dirty="0">
                <a:uFillTx/>
                <a:latin typeface="Arial" panose="020B0604020202020204" pitchFamily="34" charset="0"/>
                <a:ea typeface="思源宋体" panose="02020700000000000000"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08400" y="1490400"/>
            <a:ext cx="10969200" cy="47592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1000"/>
              </a:spcAft>
              <a:defRPr kumimoji="0" lang="zh-CN" altLang="en-US" sz="18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1pPr>
            <a:lvl2pPr marL="685800" marR="0" lvl="1" indent="-228600" algn="l" defTabSz="914400" rtl="0" eaLnBrk="1" fontAlgn="auto" latinLnBrk="0" hangingPunct="1">
              <a:lnSpc>
                <a:spcPct val="120000"/>
              </a:lnSpc>
              <a:spcBef>
                <a:spcPts val="0"/>
              </a:spcBef>
              <a:spcAft>
                <a:spcPts val="600"/>
              </a:spcAft>
              <a:tabLst>
                <a:tab pos="1609725" algn="l"/>
              </a:tabLst>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2pPr>
            <a:lvl3pPr marL="1143000" marR="0" lvl="2" indent="-228600" algn="l" defTabSz="914400" rtl="0" eaLnBrk="1" fontAlgn="auto" latinLnBrk="0" hangingPunct="1">
              <a:lnSpc>
                <a:spcPct val="120000"/>
              </a:lnSpc>
              <a:spcBef>
                <a:spcPts val="0"/>
              </a:spcBef>
              <a:spcAft>
                <a:spcPts val="600"/>
              </a:spcAft>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3pPr>
            <a:lvl4pPr marL="1600200" marR="0" lvl="3"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4pPr>
            <a:lvl5pPr marL="2057400" marR="0" lvl="4"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5pPr>
            <a:lvl6pPr marL="2286000" indent="0">
              <a:buNone/>
              <a:defRPr/>
            </a:lvl6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116000" y="6314400"/>
            <a:ext cx="3960000" cy="316800"/>
          </a:xfr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877600" y="6314400"/>
            <a:ext cx="2700000" cy="316800"/>
          </a:xfrm>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hasCustomPrompt="1"/>
            <p:custDataLst>
              <p:tags r:id="rId2"/>
            </p:custDataLst>
          </p:nvPr>
        </p:nvSpPr>
        <p:spPr>
          <a:xfrm>
            <a:off x="1990800" y="3848400"/>
            <a:ext cx="7768800" cy="766800"/>
          </a:xfrm>
        </p:spPr>
        <p:txBody>
          <a:bodyPr lIns="90000" tIns="46800" rIns="90000" bIns="46800" anchor="b" anchorCtr="0">
            <a:normAutofit/>
          </a:bodyPr>
          <a:lstStyle>
            <a:lvl1pPr>
              <a:defRPr sz="4400" b="1" i="0" u="none" strike="noStrike" kern="1200" cap="none" spc="300" normalizeH="0" baseline="0">
                <a:effectLst/>
                <a:uFillTx/>
                <a:ea typeface="思源宋体" panose="02020700000000000000" charset="-122"/>
              </a:defRPr>
            </a:lvl1pPr>
          </a:lstStyle>
          <a:p>
            <a:r>
              <a:rPr lang="zh-CN" altLang="en-US" dirty="0"/>
              <a:t>单击此处编辑标题</a:t>
            </a:r>
            <a:endParaRPr lang="zh-CN" altLang="en-US" dirty="0"/>
          </a:p>
        </p:txBody>
      </p:sp>
      <p:sp>
        <p:nvSpPr>
          <p:cNvPr id="3" name="文本占位符 2"/>
          <p:cNvSpPr>
            <a:spLocks noGrp="1"/>
          </p:cNvSpPr>
          <p:nvPr>
            <p:ph type="body" idx="1" hasCustomPrompt="1"/>
            <p:custDataLst>
              <p:tags r:id="rId3"/>
            </p:custDataLst>
          </p:nvPr>
        </p:nvSpPr>
        <p:spPr>
          <a:xfrm>
            <a:off x="1990800" y="4615200"/>
            <a:ext cx="7768800" cy="867600"/>
          </a:xfrm>
        </p:spPr>
        <p:txBody>
          <a:bodyPr lIns="90000" tIns="46800" rIns="90000" bIns="46800">
            <a:normAutofit/>
          </a:bodyPr>
          <a:lstStyle>
            <a:lvl1pPr marL="0" indent="0" eaLnBrk="1" fontAlgn="auto" latinLnBrk="0" hangingPunct="1">
              <a:lnSpc>
                <a:spcPct val="130000"/>
              </a:lnSpc>
              <a:buNone/>
              <a:defRPr kumimoji="0" lang="zh-CN" altLang="en-US" sz="1800" b="0" i="0" u="none" strike="noStrike" kern="1200" cap="none" spc="150" normalizeH="0" baseline="0" noProof="1">
                <a:uFillTx/>
                <a:latin typeface="Arial" panose="020B0604020202020204" pitchFamily="34" charset="0"/>
                <a:ea typeface="思源宋体" panose="02020700000000000000" charset="-122"/>
                <a:cs typeface="+mn-cs"/>
                <a:sym typeface="+mn-ea"/>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dirty="0"/>
              <a:t>单击此处编辑文本</a:t>
            </a:r>
            <a:endParaRPr lang="zh-CN" altLang="en-US" dirty="0"/>
          </a:p>
        </p:txBody>
      </p:sp>
      <p:sp>
        <p:nvSpPr>
          <p:cNvPr id="4" name="日期占位符 3"/>
          <p:cNvSpPr>
            <a:spLocks noGrp="1"/>
          </p:cNvSpPr>
          <p:nvPr>
            <p:ph type="dt" sz="half" idx="10"/>
            <p:custDataLst>
              <p:tags r:id="rId4"/>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116000" y="6314400"/>
            <a:ext cx="3960000" cy="316800"/>
          </a:xfr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877600" y="6314400"/>
            <a:ext cx="2700000" cy="316800"/>
          </a:xfrm>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uFillTx/>
                <a:latin typeface="Arial" panose="020B0604020202020204" pitchFamily="34" charset="0"/>
                <a:ea typeface="思源宋体" panose="02020700000000000000"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08400" y="1501200"/>
            <a:ext cx="5176800" cy="4748400"/>
          </a:xfrm>
        </p:spPr>
        <p:txBody>
          <a:bodyPr vert="horz" lIns="90000" tIns="46800" rIns="90000" bIns="46800" rtlCol="0">
            <a:normAutofit/>
          </a:bodyPr>
          <a:lstStyle>
            <a:lvl1pPr marL="228600" marR="0" lvl="0" indent="-228600" algn="l" defTabSz="914400" rtl="0" eaLnBrk="1" fontAlgn="auto" latinLnBrk="0" hangingPunct="1">
              <a:lnSpc>
                <a:spcPct val="130000"/>
              </a:lnSpc>
              <a:spcBef>
                <a:spcPts val="0"/>
              </a:spcBef>
              <a:spcAft>
                <a:spcPts val="600"/>
              </a:spcAft>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1pPr>
            <a:lvl2pPr marL="685800" marR="0" lvl="1" indent="-228600" algn="l" defTabSz="914400" rtl="0" eaLnBrk="1" fontAlgn="auto" latinLnBrk="0" hangingPunct="1">
              <a:lnSpc>
                <a:spcPct val="120000"/>
              </a:lnSpc>
              <a:spcBef>
                <a:spcPts val="0"/>
              </a:spcBef>
              <a:spcAft>
                <a:spcPts val="600"/>
              </a:spcAft>
              <a:tabLst>
                <a:tab pos="1609725" algn="l"/>
              </a:tabLst>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2pPr>
            <a:lvl3pPr marL="1143000" marR="0" lvl="2" indent="-228600" algn="l" defTabSz="914400" rtl="0" eaLnBrk="1" fontAlgn="auto" latinLnBrk="0" hangingPunct="1">
              <a:lnSpc>
                <a:spcPct val="120000"/>
              </a:lnSpc>
              <a:spcBef>
                <a:spcPts val="0"/>
              </a:spcBef>
              <a:spcAft>
                <a:spcPts val="600"/>
              </a:spcAft>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3pPr>
            <a:lvl4pPr marL="1600200" marR="0" lvl="3"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4pPr>
            <a:lvl5pPr marL="2057400" marR="0" lvl="4"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411600" y="1501200"/>
            <a:ext cx="5176800" cy="4748400"/>
          </a:xfrm>
        </p:spPr>
        <p:txBody>
          <a:bodyPr lIns="90000" tIns="46800" rIns="90000" bIns="46800">
            <a:normAutofit/>
          </a:bodyPr>
          <a:lstStyle>
            <a:lvl1pPr marL="228600" indent="-228600" eaLnBrk="1" fontAlgn="auto" latinLnBrk="0" hangingPunct="1">
              <a:lnSpc>
                <a:spcPct val="130000"/>
              </a:lnSpc>
              <a:spcAft>
                <a:spcPts val="600"/>
              </a:spcAft>
              <a:defRPr sz="1600" u="none" strike="noStrike" kern="1200" cap="none" spc="150" normalizeH="0" baseline="0">
                <a:latin typeface="Arial" panose="020B0604020202020204" pitchFamily="34" charset="0"/>
                <a:ea typeface="思源宋体" panose="02020700000000000000" charset="-122"/>
              </a:defRPr>
            </a:lvl1pPr>
            <a:lvl2pPr marL="685800" indent="-228600" defTabSz="914400" eaLnBrk="1" fontAlgn="auto" latinLnBrk="0" hangingPunct="1">
              <a:lnSpc>
                <a:spcPct val="120000"/>
              </a:lnSpc>
              <a:tabLst>
                <a:tab pos="1609725" algn="l"/>
                <a:tab pos="1609725" algn="l"/>
                <a:tab pos="1609725" algn="l"/>
                <a:tab pos="1609725" algn="l"/>
              </a:tabLst>
              <a:defRPr sz="1600" u="none" strike="noStrike" kern="1200" cap="none" spc="150" normalizeH="0" baseline="0">
                <a:latin typeface="Arial" panose="020B0604020202020204" pitchFamily="34" charset="0"/>
                <a:ea typeface="思源宋体" panose="02020700000000000000" charset="-122"/>
              </a:defRPr>
            </a:lvl2pPr>
            <a:lvl3pPr marL="1143000" indent="-228600" eaLnBrk="1" fontAlgn="auto" latinLnBrk="0" hangingPunct="1">
              <a:lnSpc>
                <a:spcPct val="120000"/>
              </a:lnSpc>
              <a:defRPr sz="1600" u="none" strike="noStrike" kern="1200" cap="none" spc="150" normalizeH="0" baseline="0">
                <a:latin typeface="Arial" panose="020B0604020202020204" pitchFamily="34" charset="0"/>
                <a:ea typeface="思源宋体" panose="02020700000000000000" charset="-122"/>
              </a:defRPr>
            </a:lvl3pPr>
            <a:lvl4pPr marL="1600200" indent="-228600" eaLnBrk="1" fontAlgn="auto" latinLnBrk="0" hangingPunct="1">
              <a:lnSpc>
                <a:spcPct val="120000"/>
              </a:lnSpc>
              <a:defRPr sz="1400" u="none" strike="noStrike" kern="1200" cap="none" spc="150" normalizeH="0" baseline="0">
                <a:latin typeface="Arial" panose="020B0604020202020204" pitchFamily="34" charset="0"/>
                <a:ea typeface="思源宋体" panose="02020700000000000000" charset="-122"/>
              </a:defRPr>
            </a:lvl4pPr>
            <a:lvl5pPr eaLnBrk="1" fontAlgn="auto" latinLnBrk="0" hangingPunct="1">
              <a:lnSpc>
                <a:spcPct val="120000"/>
              </a:lnSpc>
              <a:defRPr sz="1400" u="none" strike="noStrike" kern="1200" cap="none" spc="150" normalizeH="0">
                <a:latin typeface="Arial" panose="020B0604020202020204" pitchFamily="34" charset="0"/>
                <a:ea typeface="思源宋体" panose="020207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a:xfrm>
            <a:off x="4116000" y="6314400"/>
            <a:ext cx="3960000" cy="316800"/>
          </a:xfrm>
        </p:spPr>
        <p:txBody>
          <a:bodyPr/>
          <a:lstStyle/>
          <a:p>
            <a:endParaRPr lang="zh-CN" altLang="en-US"/>
          </a:p>
        </p:txBody>
      </p:sp>
      <p:sp>
        <p:nvSpPr>
          <p:cNvPr id="7" name="灯片编号占位符 6"/>
          <p:cNvSpPr>
            <a:spLocks noGrp="1"/>
          </p:cNvSpPr>
          <p:nvPr>
            <p:ph type="sldNum" sz="quarter" idx="12"/>
            <p:custDataLst>
              <p:tags r:id="rId7"/>
            </p:custDataLst>
          </p:nvPr>
        </p:nvSpPr>
        <p:spPr>
          <a:xfrm>
            <a:off x="8877600" y="6314400"/>
            <a:ext cx="2700000" cy="316800"/>
          </a:xfrm>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uFillTx/>
                <a:latin typeface="Arial" panose="020B0604020202020204" pitchFamily="34" charset="0"/>
                <a:ea typeface="思源宋体" panose="02020700000000000000"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08400" y="1429200"/>
            <a:ext cx="5342400" cy="381600"/>
          </a:xfrm>
        </p:spPr>
        <p:txBody>
          <a:bodyPr lIns="101600" tIns="38100" rIns="76200" bIns="38100" anchor="t" anchorCtr="0">
            <a:normAutofit/>
          </a:bodyPr>
          <a:lstStyle>
            <a:lvl1pPr marL="0" indent="0" eaLnBrk="1" fontAlgn="auto" latinLnBrk="0" hangingPunct="1">
              <a:lnSpc>
                <a:spcPct val="100000"/>
              </a:lnSpc>
              <a:spcAft>
                <a:spcPts val="0"/>
              </a:spcAft>
              <a:buNone/>
              <a:defRPr sz="2000" b="1" u="none" strike="noStrike" kern="1200" cap="none" spc="200" normalizeH="0" baseline="0">
                <a:uFillTx/>
                <a:latin typeface="Arial" panose="020B0604020202020204" pitchFamily="34" charset="0"/>
                <a:ea typeface="思源宋体" panose="02020700000000000000"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0840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1pPr>
            <a:lvl2pPr marL="685800" marR="0" lvl="1" indent="-228600" algn="l" defTabSz="914400" rtl="0" eaLnBrk="1" fontAlgn="auto" latinLnBrk="0" hangingPunct="1">
              <a:lnSpc>
                <a:spcPct val="120000"/>
              </a:lnSpc>
              <a:spcBef>
                <a:spcPts val="0"/>
              </a:spcBef>
              <a:spcAft>
                <a:spcPts val="600"/>
              </a:spcAft>
              <a:tabLst>
                <a:tab pos="1609725" algn="l"/>
              </a:tabLst>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2pPr>
            <a:lvl3pPr marL="1143000" marR="0" lvl="2" indent="-228600" algn="l" defTabSz="914400" rtl="0" eaLnBrk="1" fontAlgn="auto" latinLnBrk="0" hangingPunct="1">
              <a:lnSpc>
                <a:spcPct val="120000"/>
              </a:lnSpc>
              <a:spcBef>
                <a:spcPts val="0"/>
              </a:spcBef>
              <a:spcAft>
                <a:spcPts val="600"/>
              </a:spcAft>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3pPr>
            <a:lvl4pPr marL="1600200" marR="0" lvl="3"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4pPr>
            <a:lvl5pPr marL="2057400" marR="0" lvl="4"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421729"/>
            <a:ext cx="5342400" cy="381600"/>
          </a:xfrm>
        </p:spPr>
        <p:txBody>
          <a:bodyPr vert="horz" lIns="101600" tIns="38100" rIns="76200" bIns="38100" rtlCol="0" anchor="t" anchorCtr="0">
            <a:normAutofit/>
          </a:bodyPr>
          <a:lstStyle>
            <a:lvl1pPr marL="0" marR="0" lvl="0" indent="0" algn="l" defTabSz="914400" rtl="0" eaLnBrk="1" fontAlgn="auto" latinLnBrk="0" hangingPunct="1">
              <a:lnSpc>
                <a:spcPct val="100000"/>
              </a:lnSpc>
              <a:spcBef>
                <a:spcPts val="0"/>
              </a:spcBef>
              <a:spcAft>
                <a:spcPts val="0"/>
              </a:spcAft>
              <a:buNone/>
              <a:defRPr kumimoji="0" lang="zh-CN" altLang="en-US" sz="2000" b="1" i="0" u="none" strike="noStrike" kern="1200" cap="none" spc="200" normalizeH="0" baseline="0" noProof="1" dirty="0">
                <a:uFillTx/>
                <a:latin typeface="Arial" panose="020B0604020202020204" pitchFamily="34" charset="0"/>
                <a:ea typeface="思源宋体" panose="02020700000000000000"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854000"/>
            <a:ext cx="5342400" cy="43956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600"/>
              </a:spcAft>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1pPr>
            <a:lvl2pPr marL="685800" marR="0" lvl="1" indent="-228600" algn="l" defTabSz="914400" rtl="0" eaLnBrk="1" fontAlgn="auto" latinLnBrk="0" hangingPunct="1">
              <a:lnSpc>
                <a:spcPct val="120000"/>
              </a:lnSpc>
              <a:spcBef>
                <a:spcPts val="0"/>
              </a:spcBef>
              <a:spcAft>
                <a:spcPts val="600"/>
              </a:spcAft>
              <a:tabLst>
                <a:tab pos="1609725" algn="l"/>
              </a:tabLst>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2pPr>
            <a:lvl3pPr marL="1143000" marR="0" lvl="2" indent="-228600" algn="l" defTabSz="914400" rtl="0" eaLnBrk="1" fontAlgn="auto" latinLnBrk="0" hangingPunct="1">
              <a:lnSpc>
                <a:spcPct val="120000"/>
              </a:lnSpc>
              <a:spcBef>
                <a:spcPts val="0"/>
              </a:spcBef>
              <a:spcAft>
                <a:spcPts val="600"/>
              </a:spcAft>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3pPr>
            <a:lvl4pPr marL="1600200" marR="0" lvl="3"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4pPr>
            <a:lvl5pPr marL="2057400" marR="0" lvl="4" indent="-228600" algn="l" defTabSz="914400" rtl="0" eaLnBrk="1" fontAlgn="auto" latinLnBrk="0" hangingPunct="1">
              <a:lnSpc>
                <a:spcPct val="120000"/>
              </a:lnSpc>
              <a:spcBef>
                <a:spcPts val="0"/>
              </a:spcBef>
              <a:spcAft>
                <a:spcPts val="300"/>
              </a:spcAft>
              <a:defRPr kumimoji="0" lang="zh-CN" altLang="en-US" sz="14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a:xfrm>
            <a:off x="4116000" y="6314400"/>
            <a:ext cx="3960000" cy="316800"/>
          </a:xfrm>
        </p:spPr>
        <p:txBody>
          <a:bodyPr/>
          <a:lstStyle/>
          <a:p>
            <a:endParaRPr lang="zh-CN" altLang="en-US"/>
          </a:p>
        </p:txBody>
      </p:sp>
      <p:sp>
        <p:nvSpPr>
          <p:cNvPr id="9" name="灯片编号占位符 8"/>
          <p:cNvSpPr>
            <a:spLocks noGrp="1"/>
          </p:cNvSpPr>
          <p:nvPr>
            <p:ph type="sldNum" sz="quarter" idx="12"/>
            <p:custDataLst>
              <p:tags r:id="rId9"/>
            </p:custDataLst>
          </p:nvPr>
        </p:nvSpPr>
        <p:spPr>
          <a:xfrm>
            <a:off x="8877600" y="6314400"/>
            <a:ext cx="2700000" cy="316800"/>
          </a:xfrm>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solidFill>
          <a:srgbClr val="FFFFFF"/>
        </a:solidFill>
        <a:effectLst/>
      </p:bgPr>
    </p:bg>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08400" y="608400"/>
            <a:ext cx="10969200" cy="705600"/>
          </a:xfrm>
        </p:spPr>
        <p:txBody>
          <a:bodyPr vert="horz" lIns="90000" tIns="46800" rIns="90000" bIns="46800" rtlCol="0" anchor="ctr" anchorCtr="0">
            <a:normAutofit/>
          </a:bodyPr>
          <a:lstStyle>
            <a:lvl1pPr marL="0" marR="0" lvl="0" algn="l" defTabSz="914400" rtl="0" eaLnBrk="1" fontAlgn="auto" latinLnBrk="0" hangingPunct="1">
              <a:lnSpc>
                <a:spcPct val="100000"/>
              </a:lnSpc>
              <a:buNone/>
              <a:defRPr kumimoji="0" lang="zh-CN" altLang="en-US" sz="3600" b="1" i="0" u="none" strike="noStrike" kern="1200" cap="none" spc="300" normalizeH="0" baseline="0" noProof="1" dirty="0">
                <a:uFillTx/>
                <a:latin typeface="Arial" panose="020B0604020202020204" pitchFamily="34" charset="0"/>
                <a:ea typeface="思源宋体" panose="02020700000000000000" charset="-122"/>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a:xfrm>
            <a:off x="4116000" y="6314400"/>
            <a:ext cx="3960000" cy="316800"/>
          </a:xfrm>
        </p:spPr>
        <p:txBody>
          <a:bodyPr/>
          <a:lstStyle/>
          <a:p>
            <a:endParaRPr lang="zh-CN" altLang="en-US"/>
          </a:p>
        </p:txBody>
      </p:sp>
      <p:sp>
        <p:nvSpPr>
          <p:cNvPr id="5" name="灯片编号占位符 4"/>
          <p:cNvSpPr>
            <a:spLocks noGrp="1"/>
          </p:cNvSpPr>
          <p:nvPr>
            <p:ph type="sldNum" sz="quarter" idx="12"/>
            <p:custDataLst>
              <p:tags r:id="rId5"/>
            </p:custDataLst>
          </p:nvPr>
        </p:nvSpPr>
        <p:spPr>
          <a:xfrm>
            <a:off x="8877600" y="6314400"/>
            <a:ext cx="2700000" cy="316800"/>
          </a:xfrm>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solidFill>
          <a:srgbClr val="FFFFFF"/>
        </a:soli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a:xfrm>
            <a:off x="4116000" y="6314400"/>
            <a:ext cx="3960000" cy="316800"/>
          </a:xfrm>
        </p:spPr>
        <p:txBody>
          <a:bodyPr/>
          <a:lstStyle/>
          <a:p>
            <a:endParaRPr lang="zh-CN" altLang="en-US"/>
          </a:p>
        </p:txBody>
      </p:sp>
      <p:sp>
        <p:nvSpPr>
          <p:cNvPr id="4" name="灯片编号占位符 3"/>
          <p:cNvSpPr>
            <a:spLocks noGrp="1"/>
          </p:cNvSpPr>
          <p:nvPr>
            <p:ph type="sldNum" sz="quarter" idx="12"/>
            <p:custDataLst>
              <p:tags r:id="rId4"/>
            </p:custDataLst>
          </p:nvPr>
        </p:nvSpPr>
        <p:spPr>
          <a:xfrm>
            <a:off x="8877600" y="6314400"/>
            <a:ext cx="2700000" cy="316800"/>
          </a:xfrm>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solidFill>
          <a:srgbClr val="FFFFFF"/>
        </a:solidFill>
        <a:effectLst/>
      </p:bgPr>
    </p:bg>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08400" y="1555200"/>
            <a:ext cx="5233077"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0" normalizeH="0" baseline="0" noProof="1" dirty="0">
                <a:uFillTx/>
                <a:latin typeface="Arial" panose="020B0604020202020204" pitchFamily="34" charset="0"/>
                <a:ea typeface="微软雅黑" panose="020B0503020204020204" pitchFamily="34"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350400" y="1555200"/>
            <a:ext cx="5227200" cy="4608000"/>
          </a:xfrm>
        </p:spPr>
        <p:txBody>
          <a:bodyPr vert="horz" lIns="90000" tIns="46800" rIns="90000" bIns="46800" rtlCol="0">
            <a:normAutofit/>
          </a:bodyPr>
          <a:lstStyle>
            <a:lvl1pPr marL="0" marR="0" lvl="0" indent="0" algn="l" defTabSz="914400" rtl="0" eaLnBrk="1" fontAlgn="auto" latinLnBrk="0" hangingPunct="1">
              <a:lnSpc>
                <a:spcPct val="130000"/>
              </a:lnSpc>
              <a:spcBef>
                <a:spcPts val="0"/>
              </a:spcBef>
              <a:spcAft>
                <a:spcPts val="600"/>
              </a:spcAft>
              <a:buFont typeface="Arial" panose="020B0604020202020204" pitchFamily="34" charset="0"/>
              <a:buNone/>
              <a:defRPr kumimoji="0" lang="zh-CN" altLang="en-US" sz="1600" b="0" i="0" u="none" strike="noStrike" kern="1200" cap="none" spc="150" normalizeH="0" baseline="0" noProof="1" dirty="0">
                <a:uFillTx/>
                <a:latin typeface="Arial" panose="020B0604020202020204" pitchFamily="34" charset="0"/>
                <a:ea typeface="思源宋体" panose="02020700000000000000" charset="-122"/>
                <a:cs typeface="+mn-cs"/>
                <a:sym typeface="+mn-ea"/>
              </a:defRPr>
            </a:lvl1pPr>
            <a:lvl2pPr marL="457200" indent="0" defTabSz="914400" eaLnBrk="1" fontAlgn="auto" latinLnBrk="0" hangingPunct="1">
              <a:buFont typeface="Arial" panose="020B0604020202020204" pitchFamily="34" charset="0"/>
              <a:buNone/>
              <a:tabLst>
                <a:tab pos="1609725" algn="l"/>
                <a:tab pos="1609725" algn="l"/>
                <a:tab pos="1609725" algn="l"/>
                <a:tab pos="1609725" algn="l"/>
              </a:tabLst>
              <a:defRPr u="none" strike="noStrike" kern="1200" cap="none" spc="150" normalizeH="0">
                <a:uFillTx/>
                <a:latin typeface="Arial" panose="020B0604020202020204" pitchFamily="34" charset="0"/>
                <a:ea typeface="微软雅黑" panose="020B0503020204020204" pitchFamily="34" charset="-122"/>
              </a:defRPr>
            </a:lvl2pPr>
            <a:lvl3pPr eaLnBrk="1" fontAlgn="auto" latinLnBrk="0" hangingPunct="1">
              <a:buFont typeface="Arial" panose="020B0604020202020204" pitchFamily="34" charset="0"/>
              <a:buChar char="●"/>
              <a:defRPr u="none" strike="noStrike" kern="1200" cap="none" spc="150" normalizeH="0">
                <a:uFillTx/>
                <a:latin typeface="Arial" panose="020B0604020202020204" pitchFamily="34" charset="0"/>
                <a:ea typeface="微软雅黑" panose="020B0503020204020204" pitchFamily="34" charset="-122"/>
              </a:defRPr>
            </a:lvl3pPr>
            <a:lvl4pPr eaLnBrk="1" fontAlgn="auto" latinLnBrk="0" hangingPunct="1">
              <a:defRPr u="none" strike="noStrike" kern="1200" cap="none" spc="150" normalizeH="0">
                <a:uFillTx/>
                <a:latin typeface="Arial" panose="020B0604020202020204" pitchFamily="34" charset="0"/>
                <a:ea typeface="微软雅黑" panose="020B0503020204020204" pitchFamily="34" charset="-122"/>
              </a:defRPr>
            </a:lvl4pPr>
            <a:lvl5pPr eaLnBrk="1" fontAlgn="auto" latinLnBrk="0" hangingPunct="1">
              <a:defRPr u="none" strike="noStrike" kern="1200" cap="none" spc="150" normalizeH="0">
                <a:uFillTx/>
                <a:latin typeface="Arial" panose="020B0604020202020204" pitchFamily="34" charset="0"/>
                <a:ea typeface="微软雅黑" panose="020B0503020204020204" pitchFamily="34" charset="-122"/>
              </a:defRPr>
            </a:lvl5pPr>
          </a:lstStyle>
          <a:p>
            <a:pPr lvl="0"/>
            <a:r>
              <a:rPr dirty="0">
                <a:sym typeface="+mn-ea"/>
              </a:rPr>
              <a:t>单击此处编辑母版文本样式</a:t>
            </a:r>
            <a:endParaRPr dirty="0">
              <a:sym typeface="+mn-ea"/>
            </a:endParaRPr>
          </a:p>
        </p:txBody>
      </p:sp>
      <p:sp>
        <p:nvSpPr>
          <p:cNvPr id="5" name="日期占位符 4"/>
          <p:cNvSpPr>
            <a:spLocks noGrp="1"/>
          </p:cNvSpPr>
          <p:nvPr>
            <p:ph type="dt" sz="half" idx="10"/>
            <p:custDataLst>
              <p:tags r:id="rId4"/>
            </p:custDataLst>
          </p:nvPr>
        </p:nvSpPr>
        <p:spPr>
          <a:xfrm>
            <a:off x="612000" y="6314400"/>
            <a:ext cx="2700000" cy="316800"/>
          </a:xfrm>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a:xfrm>
            <a:off x="4116000" y="6314400"/>
            <a:ext cx="3960000" cy="316800"/>
          </a:xfrm>
        </p:spPr>
        <p:txBody>
          <a:bodyPr/>
          <a:lstStyle/>
          <a:p>
            <a:endParaRPr lang="zh-CN" altLang="en-US" dirty="0"/>
          </a:p>
        </p:txBody>
      </p:sp>
      <p:sp>
        <p:nvSpPr>
          <p:cNvPr id="7" name="灯片编号占位符 6"/>
          <p:cNvSpPr>
            <a:spLocks noGrp="1"/>
          </p:cNvSpPr>
          <p:nvPr>
            <p:ph type="sldNum" sz="quarter" idx="12"/>
            <p:custDataLst>
              <p:tags r:id="rId6"/>
            </p:custDataLst>
          </p:nvPr>
        </p:nvSpPr>
        <p:spPr>
          <a:xfrm>
            <a:off x="8877600" y="6314400"/>
            <a:ext cx="2700000" cy="316800"/>
          </a:xfrm>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a:xfrm>
            <a:off x="608400" y="608400"/>
            <a:ext cx="10969200" cy="705600"/>
          </a:xfrm>
        </p:spPr>
        <p:txBody>
          <a:bodyPr/>
          <a:lstStyle>
            <a:lvl1pPr>
              <a:defRPr baseline="0">
                <a:ea typeface="思源宋体" panose="02020700000000000000" charset="-122"/>
              </a:defRPr>
            </a:lvl1pPr>
          </a:lstStyle>
          <a:p>
            <a:r>
              <a:rPr lang="zh-CN" altLang="en-US"/>
              <a:t>单击此处编辑母版标题样式</a:t>
            </a:r>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solidFill>
          <a:srgbClr val="FFFFFF"/>
        </a:solidFill>
        <a:effectLst/>
      </p:bgPr>
    </p:bg>
    <p:spTree>
      <p:nvGrpSpPr>
        <p:cNvPr id="1" name=""/>
        <p:cNvGrpSpPr/>
        <p:nvPr/>
      </p:nvGrpSpPr>
      <p:grpSpPr>
        <a:xfrm>
          <a:off x="0" y="0"/>
          <a:ext cx="0" cy="0"/>
          <a:chOff x="0" y="0"/>
          <a:chExt cx="0" cy="0"/>
        </a:xfrm>
      </p:grpSpPr>
      <p:sp>
        <p:nvSpPr>
          <p:cNvPr id="2" name="竖排标题 1"/>
          <p:cNvSpPr>
            <a:spLocks noGrp="1"/>
          </p:cNvSpPr>
          <p:nvPr>
            <p:ph type="title" orient="vert" hasCustomPrompt="1"/>
            <p:custDataLst>
              <p:tags r:id="rId2"/>
            </p:custDataLst>
          </p:nvPr>
        </p:nvSpPr>
        <p:spPr>
          <a:xfrm>
            <a:off x="10234800" y="914400"/>
            <a:ext cx="1044000" cy="5029200"/>
          </a:xfrm>
        </p:spPr>
        <p:txBody>
          <a:bodyPr vert="eaVert" lIns="90000" tIns="46800" rIns="90000" bIns="46800" rtlCol="0" anchor="ctr" anchorCtr="0">
            <a:normAutofit/>
          </a:bodyPr>
          <a:lstStyle>
            <a:lvl1pPr marL="0" marR="0" lvl="0" algn="l" defTabSz="914400" rtl="0" eaLnBrk="1" fontAlgn="auto" latinLnBrk="0" hangingPunct="1">
              <a:lnSpc>
                <a:spcPct val="100000"/>
              </a:lnSpc>
              <a:spcAft>
                <a:spcPts val="0"/>
              </a:spcAft>
              <a:buNone/>
              <a:defRPr kumimoji="0" lang="zh-CN" altLang="en-US" sz="2800" b="1" i="0" u="none" strike="noStrike" kern="1200" cap="none" spc="300" normalizeH="0" baseline="0" noProof="1" dirty="0">
                <a:uFillTx/>
                <a:latin typeface="Arial" panose="020B0604020202020204" pitchFamily="34" charset="0"/>
                <a:ea typeface="思源宋体" panose="02020700000000000000" charset="-122"/>
                <a:cs typeface="+mj-cs"/>
                <a:sym typeface="+mn-ea"/>
              </a:defRPr>
            </a:lvl1pPr>
          </a:lstStyle>
          <a:p>
            <a:pPr lvl="0"/>
            <a:r>
              <a:rPr dirty="0">
                <a:sym typeface="+mn-ea"/>
              </a:rPr>
              <a:t>单击此处编辑标题</a:t>
            </a:r>
            <a:endParaRPr dirty="0">
              <a:sym typeface="+mn-ea"/>
            </a:endParaRPr>
          </a:p>
        </p:txBody>
      </p:sp>
      <p:sp>
        <p:nvSpPr>
          <p:cNvPr id="3" name="竖排文字占位符 2"/>
          <p:cNvSpPr>
            <a:spLocks noGrp="1"/>
          </p:cNvSpPr>
          <p:nvPr>
            <p:ph type="body" orient="vert" idx="1"/>
            <p:custDataLst>
              <p:tags r:id="rId3"/>
            </p:custDataLst>
          </p:nvPr>
        </p:nvSpPr>
        <p:spPr>
          <a:xfrm>
            <a:off x="914400" y="914400"/>
            <a:ext cx="9169200" cy="5029200"/>
          </a:xfrm>
        </p:spPr>
        <p:txBody>
          <a:bodyPr vert="eaVert" lIns="46800" tIns="46800" rIns="46800" bIns="46800"/>
          <a:lstStyle>
            <a:lvl1pPr marL="228600" indent="-228600" eaLnBrk="1" fontAlgn="auto" latinLnBrk="0" hangingPunct="1">
              <a:lnSpc>
                <a:spcPct val="130000"/>
              </a:lnSpc>
              <a:spcAft>
                <a:spcPts val="1000"/>
              </a:spcAft>
              <a:defRPr u="none" strike="noStrike" kern="1200" cap="none" spc="150" normalizeH="0" baseline="0">
                <a:uFillTx/>
                <a:ea typeface="思源宋体" panose="02020700000000000000" charset="-122"/>
              </a:defRPr>
            </a:lvl1pPr>
            <a:lvl2pPr marL="685800" indent="-228600" defTabSz="914400" eaLnBrk="1" fontAlgn="auto" latinLnBrk="0" hangingPunct="1">
              <a:lnSpc>
                <a:spcPct val="120000"/>
              </a:lnSpc>
              <a:spcAft>
                <a:spcPts val="600"/>
              </a:spcAft>
              <a:tabLst>
                <a:tab pos="1609725" algn="l"/>
                <a:tab pos="1609725" algn="l"/>
                <a:tab pos="1609725" algn="l"/>
                <a:tab pos="1609725" algn="l"/>
              </a:tabLst>
              <a:defRPr u="none" strike="noStrike" kern="1200" cap="none" spc="150" normalizeH="0" baseline="0">
                <a:uFillTx/>
                <a:ea typeface="思源宋体" panose="02020700000000000000" charset="-122"/>
              </a:defRPr>
            </a:lvl2pPr>
            <a:lvl3pPr marL="1143000" indent="-228600" eaLnBrk="1" fontAlgn="auto" latinLnBrk="0" hangingPunct="1">
              <a:lnSpc>
                <a:spcPct val="120000"/>
              </a:lnSpc>
              <a:spcAft>
                <a:spcPts val="600"/>
              </a:spcAft>
              <a:defRPr u="none" strike="noStrike" kern="1200" cap="none" spc="150" normalizeH="0" baseline="0">
                <a:uFillTx/>
                <a:ea typeface="思源宋体" panose="02020700000000000000" charset="-122"/>
              </a:defRPr>
            </a:lvl3pPr>
            <a:lvl4pPr marL="1600200" indent="-228600" eaLnBrk="1" fontAlgn="auto" latinLnBrk="0" hangingPunct="1">
              <a:lnSpc>
                <a:spcPct val="120000"/>
              </a:lnSpc>
              <a:spcAft>
                <a:spcPts val="300"/>
              </a:spcAft>
              <a:defRPr u="none" strike="noStrike" kern="1200" cap="none" spc="150" normalizeH="0" baseline="0">
                <a:uFillTx/>
                <a:ea typeface="思源宋体" panose="02020700000000000000" charset="-122"/>
              </a:defRPr>
            </a:lvl4pPr>
            <a:lvl5pPr marL="2057400" indent="-228600" eaLnBrk="1" fontAlgn="auto" latinLnBrk="0" hangingPunct="1">
              <a:lnSpc>
                <a:spcPct val="120000"/>
              </a:lnSpc>
              <a:spcAft>
                <a:spcPts val="300"/>
              </a:spcAft>
              <a:defRPr u="none" strike="noStrike" kern="1200" cap="none" spc="150" normalizeH="0" baseline="0">
                <a:uFillTx/>
                <a:ea typeface="思源宋体" panose="02020700000000000000"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a:xfrm>
            <a:off x="612000" y="6314400"/>
            <a:ext cx="2700000" cy="316800"/>
          </a:xfrm>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a:xfrm>
            <a:off x="4116000" y="6314400"/>
            <a:ext cx="3960000" cy="316800"/>
          </a:xfrm>
        </p:spPr>
        <p:txBody>
          <a:bodyPr/>
          <a:lstStyle/>
          <a:p>
            <a:endParaRPr lang="zh-CN" altLang="en-US"/>
          </a:p>
        </p:txBody>
      </p:sp>
      <p:sp>
        <p:nvSpPr>
          <p:cNvPr id="6" name="灯片编号占位符 5"/>
          <p:cNvSpPr>
            <a:spLocks noGrp="1"/>
          </p:cNvSpPr>
          <p:nvPr>
            <p:ph type="sldNum" sz="quarter" idx="12"/>
            <p:custDataLst>
              <p:tags r:id="rId6"/>
            </p:custDataLst>
          </p:nvPr>
        </p:nvSpPr>
        <p:spPr>
          <a:xfrm>
            <a:off x="8877600" y="6314400"/>
            <a:ext cx="2700000" cy="316800"/>
          </a:xfrm>
        </p:spPr>
        <p:txBody>
          <a:bodyPr/>
          <a:lstStyle/>
          <a:p>
            <a:fld id="{49AE70B2-8BF9-45C0-BB95-33D1B9D3A854}"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4" Type="http://schemas.openxmlformats.org/officeDocument/2006/relationships/theme" Target="../theme/theme1.xml"/><Relationship Id="rId13" Type="http://schemas.openxmlformats.org/officeDocument/2006/relationships/tags" Target="../tags/tag57.xml"/><Relationship Id="rId12" Type="http://schemas.openxmlformats.org/officeDocument/2006/relationships/image" Target="../media/image1.png"/><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pic>
        <p:nvPicPr>
          <p:cNvPr id="9" name="图片 8" descr="图片包含 墙壁, 户外, 男士&#10;&#10;已生成高可信度的说明"/>
          <p:cNvPicPr>
            <a:picLocks noChangeAspect="1"/>
          </p:cNvPicPr>
          <p:nvPr userDrawn="1"/>
        </p:nvPicPr>
        <p:blipFill rotWithShape="1">
          <a:blip r:embed="rId12">
            <a:extLst>
              <a:ext uri="{28A0092B-C50C-407E-A947-70E740481C1C}">
                <a14:useLocalDpi xmlns:a14="http://schemas.microsoft.com/office/drawing/2010/main" val="0"/>
              </a:ext>
            </a:extLst>
          </a:blip>
          <a:srcRect t="8260" b="8260"/>
          <a:stretch>
            <a:fillRect/>
          </a:stretch>
        </p:blipFill>
        <p:spPr>
          <a:xfrm>
            <a:off x="0" y="0"/>
            <a:ext cx="12192000" cy="6858000"/>
          </a:xfrm>
          <a:prstGeom prst="rect">
            <a:avLst/>
          </a:prstGeom>
        </p:spPr>
      </p:pic>
      <p:sp>
        <p:nvSpPr>
          <p:cNvPr id="10" name="矩形 9"/>
          <p:cNvSpPr/>
          <p:nvPr userDrawn="1"/>
        </p:nvSpPr>
        <p:spPr>
          <a:xfrm>
            <a:off x="0" y="0"/>
            <a:ext cx="12192000" cy="6858000"/>
          </a:xfrm>
          <a:prstGeom prst="rect">
            <a:avLst/>
          </a:prstGeom>
          <a:solidFill>
            <a:schemeClr val="bg1">
              <a:alpha val="6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ea typeface="思源宋体" panose="02020700000000000000" charset="-122"/>
            </a:endParaRPr>
          </a:p>
        </p:txBody>
      </p:sp>
    </p:spTree>
    <p:custDataLst>
      <p:tags r:id="rId13"/>
    </p:custData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xStyles>
    <p:titleStyle>
      <a:lvl1pPr algn="l" defTabSz="914400" rtl="0" eaLnBrk="1" fontAlgn="auto" latinLnBrk="0" hangingPunct="1">
        <a:lnSpc>
          <a:spcPct val="100000"/>
        </a:lnSpc>
        <a:spcBef>
          <a:spcPct val="0"/>
        </a:spcBef>
        <a:buNone/>
        <a:defRPr sz="3600" b="1" u="none" strike="noStrike" kern="1200" cap="none" spc="300" normalizeH="0" baseline="0">
          <a:solidFill>
            <a:schemeClr val="tx1">
              <a:lumMod val="85000"/>
              <a:lumOff val="15000"/>
            </a:schemeClr>
          </a:solidFill>
          <a:uFillTx/>
          <a:latin typeface="Arial" panose="020B0604020202020204" pitchFamily="34" charset="0"/>
          <a:ea typeface="微软雅黑" panose="020B0503020204020204" pitchFamily="34" charset="-122"/>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8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1pPr>
      <a:lvl2pPr marL="685800" indent="-228600" algn="l" defTabSz="914400" rtl="0" eaLnBrk="1" fontAlgn="auto" latinLnBrk="0" hangingPunct="1">
        <a:lnSpc>
          <a:spcPct val="120000"/>
        </a:lnSpc>
        <a:spcBef>
          <a:spcPts val="0"/>
        </a:spcBef>
        <a:spcAft>
          <a:spcPts val="600"/>
        </a:spcAft>
        <a:buFont typeface="Arial" panose="020B0604020202020204" pitchFamily="34" charset="0"/>
        <a:buChar char="●"/>
        <a:tabLst>
          <a:tab pos="1609725" algn="l"/>
          <a:tab pos="1609725" algn="l"/>
          <a:tab pos="1609725" algn="l"/>
          <a:tab pos="1609725" algn="l"/>
        </a:tabLst>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2pPr>
      <a:lvl3pPr marL="1143000" indent="-228600" algn="l" defTabSz="914400" rtl="0" eaLnBrk="1" fontAlgn="auto" latinLnBrk="0" hangingPunct="1">
        <a:lnSpc>
          <a:spcPct val="120000"/>
        </a:lnSpc>
        <a:spcBef>
          <a:spcPts val="0"/>
        </a:spcBef>
        <a:spcAft>
          <a:spcPts val="600"/>
        </a:spcAft>
        <a:buFont typeface="Arial" panose="020B0604020202020204" pitchFamily="34" charset="0"/>
        <a:buChar char="●"/>
        <a:defRPr sz="16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3pPr>
      <a:lvl4pPr marL="1600200" indent="-228600" algn="l" defTabSz="914400" rtl="0" eaLnBrk="1" fontAlgn="auto" latinLnBrk="0" hangingPunct="1">
        <a:lnSpc>
          <a:spcPct val="120000"/>
        </a:lnSpc>
        <a:spcBef>
          <a:spcPts val="0"/>
        </a:spcBef>
        <a:spcAft>
          <a:spcPts val="300"/>
        </a:spcAft>
        <a:buFont typeface="Wingdings" panose="05000000000000000000"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4pPr>
      <a:lvl5pPr marL="2057400" indent="-228600" algn="l" defTabSz="914400" rtl="0" eaLnBrk="1" fontAlgn="auto" latinLnBrk="0" hangingPunct="1">
        <a:lnSpc>
          <a:spcPct val="120000"/>
        </a:lnSpc>
        <a:spcBef>
          <a:spcPts val="0"/>
        </a:spcBef>
        <a:spcAft>
          <a:spcPts val="300"/>
        </a:spcAft>
        <a:buFont typeface="Arial" panose="020B0604020202020204" pitchFamily="34" charset="0"/>
        <a:buChar char="•"/>
        <a:defRPr sz="1400" u="none" strike="noStrike" kern="1200" cap="none" spc="150" normalizeH="0" baseline="0">
          <a:solidFill>
            <a:schemeClr val="tx1">
              <a:lumMod val="65000"/>
              <a:lumOff val="35000"/>
            </a:schemeClr>
          </a:solidFill>
          <a:uFillTx/>
          <a:latin typeface="Arial" panose="020B0604020202020204" pitchFamily="34" charset="0"/>
          <a:ea typeface="微软雅黑" panose="020B0503020204020204" pitchFamily="34"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notesSlide" Target="../notesSlides/notesSlide1.xml"/><Relationship Id="rId7" Type="http://schemas.openxmlformats.org/officeDocument/2006/relationships/slideLayout" Target="../slideLayouts/slideLayout1.xml"/><Relationship Id="rId6" Type="http://schemas.openxmlformats.org/officeDocument/2006/relationships/tags" Target="../tags/tag58.xml"/><Relationship Id="rId5" Type="http://schemas.openxmlformats.org/officeDocument/2006/relationships/image" Target="../media/image4.png"/><Relationship Id="rId4" Type="http://schemas.microsoft.com/office/2007/relationships/media" Target="../media/audio1.wav"/><Relationship Id="rId3" Type="http://schemas.openxmlformats.org/officeDocument/2006/relationships/audio" Target="../media/audio1.wav"/><Relationship Id="rId2" Type="http://schemas.openxmlformats.org/officeDocument/2006/relationships/image" Target="../media/image3.png"/><Relationship Id="rId1" Type="http://schemas.openxmlformats.org/officeDocument/2006/relationships/image" Target="../media/image2.jpeg"/></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76.xml"/><Relationship Id="rId2" Type="http://schemas.openxmlformats.org/officeDocument/2006/relationships/image" Target="../media/image5.png"/><Relationship Id="rId1" Type="http://schemas.openxmlformats.org/officeDocument/2006/relationships/tags" Target="../tags/tag75.xml"/></Relationships>
</file>

<file path=ppt/slides/_rels/slide11.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78.xml"/><Relationship Id="rId4" Type="http://schemas.openxmlformats.org/officeDocument/2006/relationships/image" Target="../media/image13.png"/><Relationship Id="rId3" Type="http://schemas.openxmlformats.org/officeDocument/2006/relationships/image" Target="../media/image12.png"/><Relationship Id="rId2" Type="http://schemas.openxmlformats.org/officeDocument/2006/relationships/image" Target="../media/image5.png"/><Relationship Id="rId1" Type="http://schemas.openxmlformats.org/officeDocument/2006/relationships/tags" Target="../tags/tag77.xml"/></Relationships>
</file>

<file path=ppt/slides/_rels/slide12.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80.xml"/><Relationship Id="rId3" Type="http://schemas.openxmlformats.org/officeDocument/2006/relationships/image" Target="../media/image5.png"/><Relationship Id="rId2" Type="http://schemas.openxmlformats.org/officeDocument/2006/relationships/tags" Target="../tags/tag79.xml"/><Relationship Id="rId1" Type="http://schemas.openxmlformats.org/officeDocument/2006/relationships/image" Target="../media/image10.jpeg"/></Relationships>
</file>

<file path=ppt/slides/_rels/slide1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82.xml"/><Relationship Id="rId3" Type="http://schemas.openxmlformats.org/officeDocument/2006/relationships/image" Target="../media/image5.png"/><Relationship Id="rId2" Type="http://schemas.openxmlformats.org/officeDocument/2006/relationships/tags" Target="../tags/tag81.xml"/><Relationship Id="rId1" Type="http://schemas.openxmlformats.org/officeDocument/2006/relationships/image" Target="../media/image2.jpeg"/></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84.xml"/><Relationship Id="rId3" Type="http://schemas.openxmlformats.org/officeDocument/2006/relationships/image" Target="../media/image10.jpeg"/><Relationship Id="rId2" Type="http://schemas.openxmlformats.org/officeDocument/2006/relationships/image" Target="../media/image5.png"/><Relationship Id="rId1" Type="http://schemas.openxmlformats.org/officeDocument/2006/relationships/tags" Target="../tags/tag83.xml"/></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86.xml"/><Relationship Id="rId2" Type="http://schemas.openxmlformats.org/officeDocument/2006/relationships/image" Target="../media/image5.png"/><Relationship Id="rId1" Type="http://schemas.openxmlformats.org/officeDocument/2006/relationships/tags" Target="../tags/tag85.xml"/></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88.xml"/><Relationship Id="rId3" Type="http://schemas.openxmlformats.org/officeDocument/2006/relationships/image" Target="../media/image10.jpeg"/><Relationship Id="rId2" Type="http://schemas.openxmlformats.org/officeDocument/2006/relationships/image" Target="../media/image5.png"/><Relationship Id="rId1" Type="http://schemas.openxmlformats.org/officeDocument/2006/relationships/tags" Target="../tags/tag87.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0.xml"/><Relationship Id="rId2" Type="http://schemas.openxmlformats.org/officeDocument/2006/relationships/image" Target="../media/image5.png"/><Relationship Id="rId1" Type="http://schemas.openxmlformats.org/officeDocument/2006/relationships/tags" Target="../tags/tag89.xml"/></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2.xml"/><Relationship Id="rId2" Type="http://schemas.openxmlformats.org/officeDocument/2006/relationships/image" Target="../media/image5.png"/><Relationship Id="rId1" Type="http://schemas.openxmlformats.org/officeDocument/2006/relationships/tags" Target="../tags/tag91.xml"/></Relationships>
</file>

<file path=ppt/slides/_rels/slide1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94.xml"/><Relationship Id="rId3" Type="http://schemas.openxmlformats.org/officeDocument/2006/relationships/image" Target="../media/image5.png"/><Relationship Id="rId2" Type="http://schemas.openxmlformats.org/officeDocument/2006/relationships/tags" Target="../tags/tag93.xml"/><Relationship Id="rId1" Type="http://schemas.openxmlformats.org/officeDocument/2006/relationships/image" Target="../media/image2.jpeg"/></Relationships>
</file>

<file path=ppt/slides/_rels/slide2.xml.rels><?xml version="1.0" encoding="UTF-8" standalone="yes"?>
<Relationships xmlns="http://schemas.openxmlformats.org/package/2006/relationships"><Relationship Id="rId7" Type="http://schemas.openxmlformats.org/officeDocument/2006/relationships/slideLayout" Target="../slideLayouts/slideLayout2.xml"/><Relationship Id="rId6" Type="http://schemas.openxmlformats.org/officeDocument/2006/relationships/tags" Target="../tags/tag60.xml"/><Relationship Id="rId5" Type="http://schemas.microsoft.com/office/2007/relationships/hdphoto" Target="../media/image7.wdp"/><Relationship Id="rId4" Type="http://schemas.openxmlformats.org/officeDocument/2006/relationships/image" Target="../media/image6.png"/><Relationship Id="rId3" Type="http://schemas.openxmlformats.org/officeDocument/2006/relationships/image" Target="../media/image5.png"/><Relationship Id="rId2" Type="http://schemas.openxmlformats.org/officeDocument/2006/relationships/tags" Target="../tags/tag59.xml"/><Relationship Id="rId1" Type="http://schemas.openxmlformats.org/officeDocument/2006/relationships/image" Target="../media/image2.jpeg"/></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96.xml"/><Relationship Id="rId2" Type="http://schemas.openxmlformats.org/officeDocument/2006/relationships/image" Target="../media/image5.png"/><Relationship Id="rId1" Type="http://schemas.openxmlformats.org/officeDocument/2006/relationships/tags" Target="../tags/tag95.xml"/></Relationships>
</file>

<file path=ppt/slides/_rels/slide2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98.xml"/><Relationship Id="rId3" Type="http://schemas.openxmlformats.org/officeDocument/2006/relationships/image" Target="../media/image10.jpeg"/><Relationship Id="rId2" Type="http://schemas.openxmlformats.org/officeDocument/2006/relationships/image" Target="../media/image5.png"/><Relationship Id="rId1" Type="http://schemas.openxmlformats.org/officeDocument/2006/relationships/tags" Target="../tags/tag97.xml"/></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100.xml"/><Relationship Id="rId2" Type="http://schemas.openxmlformats.org/officeDocument/2006/relationships/image" Target="../media/image5.png"/><Relationship Id="rId1" Type="http://schemas.openxmlformats.org/officeDocument/2006/relationships/tags" Target="../tags/tag99.xml"/></Relationships>
</file>

<file path=ppt/slides/_rels/slide2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02.xml"/><Relationship Id="rId3" Type="http://schemas.openxmlformats.org/officeDocument/2006/relationships/image" Target="../media/image10.jpeg"/><Relationship Id="rId2" Type="http://schemas.openxmlformats.org/officeDocument/2006/relationships/image" Target="../media/image5.png"/><Relationship Id="rId1" Type="http://schemas.openxmlformats.org/officeDocument/2006/relationships/tags" Target="../tags/tag101.xml"/></Relationships>
</file>

<file path=ppt/slides/_rels/slide24.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104.xml"/><Relationship Id="rId3" Type="http://schemas.openxmlformats.org/officeDocument/2006/relationships/image" Target="../media/image5.png"/><Relationship Id="rId2" Type="http://schemas.openxmlformats.org/officeDocument/2006/relationships/tags" Target="../tags/tag103.xml"/><Relationship Id="rId1" Type="http://schemas.openxmlformats.org/officeDocument/2006/relationships/chart" Target="../charts/chart1.xml"/></Relationships>
</file>

<file path=ppt/slides/_rels/slide25.xml.rels><?xml version="1.0" encoding="UTF-8" standalone="yes"?>
<Relationships xmlns="http://schemas.openxmlformats.org/package/2006/relationships"><Relationship Id="rId5" Type="http://schemas.openxmlformats.org/officeDocument/2006/relationships/notesSlide" Target="../notesSlides/notesSlide2.xml"/><Relationship Id="rId4" Type="http://schemas.openxmlformats.org/officeDocument/2006/relationships/slideLayout" Target="../slideLayouts/slideLayout1.xml"/><Relationship Id="rId3" Type="http://schemas.openxmlformats.org/officeDocument/2006/relationships/tags" Target="../tags/tag105.xml"/><Relationship Id="rId2" Type="http://schemas.openxmlformats.org/officeDocument/2006/relationships/image" Target="../media/image16.png"/><Relationship Id="rId1" Type="http://schemas.openxmlformats.org/officeDocument/2006/relationships/image" Target="../media/image2.jpeg"/></Relationships>
</file>

<file path=ppt/slides/_rels/slide3.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62.xml"/><Relationship Id="rId3" Type="http://schemas.openxmlformats.org/officeDocument/2006/relationships/image" Target="../media/image5.png"/><Relationship Id="rId2" Type="http://schemas.openxmlformats.org/officeDocument/2006/relationships/tags" Target="../tags/tag61.xml"/><Relationship Id="rId1" Type="http://schemas.openxmlformats.org/officeDocument/2006/relationships/image" Target="../media/image2.jpeg"/></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64.xml"/><Relationship Id="rId2" Type="http://schemas.openxmlformats.org/officeDocument/2006/relationships/image" Target="../media/image5.png"/><Relationship Id="rId1" Type="http://schemas.openxmlformats.org/officeDocument/2006/relationships/tags" Target="../tags/tag63.xml"/></Relationships>
</file>

<file path=ppt/slides/_rels/slide5.xml.rels><?xml version="1.0" encoding="UTF-8" standalone="yes"?>
<Relationships xmlns="http://schemas.openxmlformats.org/package/2006/relationships"><Relationship Id="rId6" Type="http://schemas.openxmlformats.org/officeDocument/2006/relationships/slideLayout" Target="../slideLayouts/slideLayout2.xml"/><Relationship Id="rId5" Type="http://schemas.openxmlformats.org/officeDocument/2006/relationships/tags" Target="../tags/tag66.xml"/><Relationship Id="rId4" Type="http://schemas.openxmlformats.org/officeDocument/2006/relationships/image" Target="../media/image9.png"/><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tags" Target="../tags/tag65.xml"/></Relationships>
</file>

<file path=ppt/slides/_rels/slide6.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68.xml"/><Relationship Id="rId3" Type="http://schemas.openxmlformats.org/officeDocument/2006/relationships/image" Target="../media/image10.jpeg"/><Relationship Id="rId2" Type="http://schemas.openxmlformats.org/officeDocument/2006/relationships/image" Target="../media/image5.png"/><Relationship Id="rId1" Type="http://schemas.openxmlformats.org/officeDocument/2006/relationships/tags" Target="../tags/tag67.xml"/></Relationships>
</file>

<file path=ppt/slides/_rels/slide7.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70.xml"/><Relationship Id="rId3" Type="http://schemas.openxmlformats.org/officeDocument/2006/relationships/image" Target="../media/image11.png"/><Relationship Id="rId2" Type="http://schemas.openxmlformats.org/officeDocument/2006/relationships/image" Target="../media/image5.png"/><Relationship Id="rId1" Type="http://schemas.openxmlformats.org/officeDocument/2006/relationships/tags" Target="../tags/tag69.xml"/></Relationships>
</file>

<file path=ppt/slides/_rels/slide8.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72.xml"/><Relationship Id="rId3" Type="http://schemas.openxmlformats.org/officeDocument/2006/relationships/image" Target="../media/image5.png"/><Relationship Id="rId2" Type="http://schemas.openxmlformats.org/officeDocument/2006/relationships/tags" Target="../tags/tag71.xml"/><Relationship Id="rId1" Type="http://schemas.openxmlformats.org/officeDocument/2006/relationships/image" Target="../media/image2.jpeg"/></Relationships>
</file>

<file path=ppt/slides/_rels/slide9.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tags" Target="../tags/tag74.xml"/><Relationship Id="rId3" Type="http://schemas.openxmlformats.org/officeDocument/2006/relationships/image" Target="../media/image10.jpeg"/><Relationship Id="rId2" Type="http://schemas.openxmlformats.org/officeDocument/2006/relationships/image" Target="../media/image5.png"/><Relationship Id="rId1" Type="http://schemas.openxmlformats.org/officeDocument/2006/relationships/tags" Target="../tags/tag7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5f8bb6d1724e1"/>
          <p:cNvPicPr>
            <a:picLocks noChangeAspect="1"/>
          </p:cNvPicPr>
          <p:nvPr/>
        </p:nvPicPr>
        <p:blipFill>
          <a:blip r:embed="rId1"/>
          <a:stretch>
            <a:fillRect/>
          </a:stretch>
        </p:blipFill>
        <p:spPr>
          <a:xfrm>
            <a:off x="0" y="0"/>
            <a:ext cx="12192000" cy="6958330"/>
          </a:xfrm>
          <a:prstGeom prst="rect">
            <a:avLst/>
          </a:prstGeom>
        </p:spPr>
      </p:pic>
      <p:sp>
        <p:nvSpPr>
          <p:cNvPr id="7" name="椭圆 6"/>
          <p:cNvSpPr/>
          <p:nvPr/>
        </p:nvSpPr>
        <p:spPr>
          <a:xfrm>
            <a:off x="4283710" y="1100455"/>
            <a:ext cx="3253105" cy="3300730"/>
          </a:xfrm>
          <a:prstGeom prst="ellipse">
            <a:avLst/>
          </a:prstGeom>
          <a:solidFill>
            <a:srgbClr val="556268">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8" name="椭圆 7"/>
          <p:cNvSpPr/>
          <p:nvPr/>
        </p:nvSpPr>
        <p:spPr>
          <a:xfrm>
            <a:off x="4998085" y="4143375"/>
            <a:ext cx="758190" cy="768985"/>
          </a:xfrm>
          <a:prstGeom prst="ellipse">
            <a:avLst/>
          </a:prstGeom>
          <a:noFill/>
          <a:ln w="41275">
            <a:solidFill>
              <a:srgbClr val="9EA5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14" name="直接连接符 13"/>
          <p:cNvCxnSpPr/>
          <p:nvPr/>
        </p:nvCxnSpPr>
        <p:spPr>
          <a:xfrm>
            <a:off x="4266565" y="4453890"/>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4266565" y="4672965"/>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6875780" y="1201420"/>
            <a:ext cx="758190" cy="768985"/>
          </a:xfrm>
          <a:prstGeom prst="ellipse">
            <a:avLst/>
          </a:prstGeom>
          <a:noFill/>
          <a:ln w="41275">
            <a:solidFill>
              <a:srgbClr val="556268">
                <a:alpha val="5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17" name="直接连接符 16"/>
          <p:cNvCxnSpPr/>
          <p:nvPr/>
        </p:nvCxnSpPr>
        <p:spPr>
          <a:xfrm>
            <a:off x="7300595" y="1360805"/>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7300595" y="1579880"/>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2188210" y="5583555"/>
            <a:ext cx="7870190" cy="368300"/>
          </a:xfrm>
          <a:prstGeom prst="rect">
            <a:avLst/>
          </a:prstGeom>
          <a:noFill/>
        </p:spPr>
        <p:txBody>
          <a:bodyPr wrap="square" rtlCol="0">
            <a:spAutoFit/>
          </a:bodyPr>
          <a:p>
            <a:pPr algn="dist"/>
            <a:r>
              <a:rPr lang="zh-CN" altLang="en-US">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rPr>
              <a:t>中国风典雅工作报告</a:t>
            </a:r>
            <a:r>
              <a:rPr lang="en-US" altLang="zh-CN">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rPr>
              <a:t>PPT</a:t>
            </a:r>
            <a:r>
              <a:rPr lang="zh-CN" altLang="en-US">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rPr>
              <a:t>模板</a:t>
            </a:r>
            <a:endParaRPr lang="zh-CN" altLang="en-US">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endParaRPr>
          </a:p>
        </p:txBody>
      </p:sp>
      <p:sp>
        <p:nvSpPr>
          <p:cNvPr id="11" name="椭圆 10"/>
          <p:cNvSpPr/>
          <p:nvPr/>
        </p:nvSpPr>
        <p:spPr>
          <a:xfrm>
            <a:off x="-419735" y="-757555"/>
            <a:ext cx="2607945" cy="2585085"/>
          </a:xfrm>
          <a:prstGeom prst="ellipse">
            <a:avLst/>
          </a:prstGeom>
          <a:solidFill>
            <a:srgbClr val="556268">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12" name="椭圆 11"/>
          <p:cNvSpPr/>
          <p:nvPr/>
        </p:nvSpPr>
        <p:spPr>
          <a:xfrm>
            <a:off x="2134235" y="1100455"/>
            <a:ext cx="798195" cy="791210"/>
          </a:xfrm>
          <a:prstGeom prst="ellipse">
            <a:avLst/>
          </a:prstGeom>
          <a:solidFill>
            <a:srgbClr val="556268">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13" name="椭圆 12"/>
          <p:cNvSpPr/>
          <p:nvPr/>
        </p:nvSpPr>
        <p:spPr>
          <a:xfrm>
            <a:off x="10389235" y="5111750"/>
            <a:ext cx="887095" cy="840105"/>
          </a:xfrm>
          <a:prstGeom prst="ellipse">
            <a:avLst/>
          </a:prstGeom>
          <a:solidFill>
            <a:srgbClr val="556268">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pic>
        <p:nvPicPr>
          <p:cNvPr id="6" name="图片 5" descr="未命名 -1"/>
          <p:cNvPicPr>
            <a:picLocks noChangeAspect="1"/>
          </p:cNvPicPr>
          <p:nvPr/>
        </p:nvPicPr>
        <p:blipFill>
          <a:blip r:embed="rId2"/>
          <a:stretch>
            <a:fillRect/>
          </a:stretch>
        </p:blipFill>
        <p:spPr>
          <a:xfrm>
            <a:off x="4069715" y="1360805"/>
            <a:ext cx="3761740" cy="3232785"/>
          </a:xfrm>
          <a:prstGeom prst="rect">
            <a:avLst/>
          </a:prstGeom>
        </p:spPr>
      </p:pic>
      <p:pic>
        <p:nvPicPr>
          <p:cNvPr id="9" name="背景音乐01 (2)">
            <a:hlinkClick r:id="" action="ppaction://media"/>
          </p:cNvPr>
          <p:cNvPicPr/>
          <p:nvPr>
            <a:audioFile r:link="rId3"/>
            <p:extLst>
              <p:ext uri="{DAA4B4D4-6D71-4841-9C94-3DE7FCFB9230}">
                <p14:media xmlns:p14="http://schemas.microsoft.com/office/powerpoint/2010/main" r:embed="rId4"/>
              </p:ext>
            </p:extLst>
          </p:nvPr>
        </p:nvPicPr>
        <p:blipFill>
          <a:blip r:embed="rId5"/>
          <a:stretch>
            <a:fillRect/>
          </a:stretch>
        </p:blipFill>
        <p:spPr>
          <a:xfrm>
            <a:off x="7407910" y="-757555"/>
            <a:ext cx="619125" cy="619125"/>
          </a:xfrm>
          <a:prstGeom prst="rect">
            <a:avLst/>
          </a:prstGeom>
        </p:spPr>
      </p:pic>
    </p:spTree>
    <p:custDataLst>
      <p:tags r:id="rId6"/>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9"/>
                                        </p:tgtEl>
                                      </p:cBhvr>
                                    </p:cmd>
                                  </p:childTnLst>
                                </p:cTn>
                              </p:par>
                            </p:childTnLst>
                          </p:cTn>
                        </p:par>
                        <p:par>
                          <p:cTn id="7" fill="hold">
                            <p:stCondLst>
                              <p:cond delay="0"/>
                            </p:stCondLst>
                            <p:childTnLst>
                              <p:par>
                                <p:cTn id="8" presetID="55" presetClass="entr" presetSubtype="0" fill="hold" grpId="0" nodeType="afterEffect">
                                  <p:stCondLst>
                                    <p:cond delay="0"/>
                                  </p:stCondLst>
                                  <p:childTnLst>
                                    <p:set>
                                      <p:cBhvr>
                                        <p:cTn id="9" dur="1" fill="hold">
                                          <p:stCondLst>
                                            <p:cond delay="0"/>
                                          </p:stCondLst>
                                        </p:cTn>
                                        <p:tgtEl>
                                          <p:spTgt spid="11"/>
                                        </p:tgtEl>
                                        <p:attrNameLst>
                                          <p:attrName>style.visibility</p:attrName>
                                        </p:attrNameLst>
                                      </p:cBhvr>
                                      <p:to>
                                        <p:strVal val="visible"/>
                                      </p:to>
                                    </p:set>
                                    <p:anim calcmode="lin" valueType="num">
                                      <p:cBhvr>
                                        <p:cTn id="10" dur="1000" fill="hold"/>
                                        <p:tgtEl>
                                          <p:spTgt spid="11"/>
                                        </p:tgtEl>
                                        <p:attrNameLst>
                                          <p:attrName>ppt_w</p:attrName>
                                        </p:attrNameLst>
                                      </p:cBhvr>
                                      <p:tavLst>
                                        <p:tav tm="0">
                                          <p:val>
                                            <p:strVal val="#ppt_w*0.70"/>
                                          </p:val>
                                        </p:tav>
                                        <p:tav tm="100000">
                                          <p:val>
                                            <p:strVal val="#ppt_w"/>
                                          </p:val>
                                        </p:tav>
                                      </p:tavLst>
                                    </p:anim>
                                    <p:anim calcmode="lin" valueType="num">
                                      <p:cBhvr>
                                        <p:cTn id="11" dur="1000" fill="hold"/>
                                        <p:tgtEl>
                                          <p:spTgt spid="11"/>
                                        </p:tgtEl>
                                        <p:attrNameLst>
                                          <p:attrName>ppt_h</p:attrName>
                                        </p:attrNameLst>
                                      </p:cBhvr>
                                      <p:tavLst>
                                        <p:tav tm="0">
                                          <p:val>
                                            <p:strVal val="#ppt_h"/>
                                          </p:val>
                                        </p:tav>
                                        <p:tav tm="100000">
                                          <p:val>
                                            <p:strVal val="#ppt_h"/>
                                          </p:val>
                                        </p:tav>
                                      </p:tavLst>
                                    </p:anim>
                                    <p:animEffect transition="in" filter="fade">
                                      <p:cBhvr>
                                        <p:cTn id="12" dur="1000"/>
                                        <p:tgtEl>
                                          <p:spTgt spid="11"/>
                                        </p:tgtEl>
                                      </p:cBhvr>
                                    </p:animEffect>
                                  </p:childTnLst>
                                </p:cTn>
                              </p:par>
                              <p:par>
                                <p:cTn id="13" presetID="55"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p:cTn id="15" dur="1000" fill="hold"/>
                                        <p:tgtEl>
                                          <p:spTgt spid="12"/>
                                        </p:tgtEl>
                                        <p:attrNameLst>
                                          <p:attrName>ppt_w</p:attrName>
                                        </p:attrNameLst>
                                      </p:cBhvr>
                                      <p:tavLst>
                                        <p:tav tm="0">
                                          <p:val>
                                            <p:strVal val="#ppt_w*0.70"/>
                                          </p:val>
                                        </p:tav>
                                        <p:tav tm="100000">
                                          <p:val>
                                            <p:strVal val="#ppt_w"/>
                                          </p:val>
                                        </p:tav>
                                      </p:tavLst>
                                    </p:anim>
                                    <p:anim calcmode="lin" valueType="num">
                                      <p:cBhvr>
                                        <p:cTn id="16" dur="1000" fill="hold"/>
                                        <p:tgtEl>
                                          <p:spTgt spid="12"/>
                                        </p:tgtEl>
                                        <p:attrNameLst>
                                          <p:attrName>ppt_h</p:attrName>
                                        </p:attrNameLst>
                                      </p:cBhvr>
                                      <p:tavLst>
                                        <p:tav tm="0">
                                          <p:val>
                                            <p:strVal val="#ppt_h"/>
                                          </p:val>
                                        </p:tav>
                                        <p:tav tm="100000">
                                          <p:val>
                                            <p:strVal val="#ppt_h"/>
                                          </p:val>
                                        </p:tav>
                                      </p:tavLst>
                                    </p:anim>
                                    <p:animEffect transition="in" filter="fade">
                                      <p:cBhvr>
                                        <p:cTn id="17" dur="1000"/>
                                        <p:tgtEl>
                                          <p:spTgt spid="12"/>
                                        </p:tgtEl>
                                      </p:cBhvr>
                                    </p:animEffect>
                                  </p:childTnLst>
                                </p:cTn>
                              </p:par>
                              <p:par>
                                <p:cTn id="18" presetID="55" presetClass="entr" presetSubtype="0" fill="hold" grpId="0" nodeType="withEffect">
                                  <p:stCondLst>
                                    <p:cond delay="0"/>
                                  </p:stCondLst>
                                  <p:childTnLst>
                                    <p:set>
                                      <p:cBhvr>
                                        <p:cTn id="19" dur="1" fill="hold">
                                          <p:stCondLst>
                                            <p:cond delay="0"/>
                                          </p:stCondLst>
                                        </p:cTn>
                                        <p:tgtEl>
                                          <p:spTgt spid="13"/>
                                        </p:tgtEl>
                                        <p:attrNameLst>
                                          <p:attrName>style.visibility</p:attrName>
                                        </p:attrNameLst>
                                      </p:cBhvr>
                                      <p:to>
                                        <p:strVal val="visible"/>
                                      </p:to>
                                    </p:set>
                                    <p:anim calcmode="lin" valueType="num">
                                      <p:cBhvr>
                                        <p:cTn id="20" dur="1000" fill="hold"/>
                                        <p:tgtEl>
                                          <p:spTgt spid="13"/>
                                        </p:tgtEl>
                                        <p:attrNameLst>
                                          <p:attrName>ppt_w</p:attrName>
                                        </p:attrNameLst>
                                      </p:cBhvr>
                                      <p:tavLst>
                                        <p:tav tm="0">
                                          <p:val>
                                            <p:strVal val="#ppt_w*0.70"/>
                                          </p:val>
                                        </p:tav>
                                        <p:tav tm="100000">
                                          <p:val>
                                            <p:strVal val="#ppt_w"/>
                                          </p:val>
                                        </p:tav>
                                      </p:tavLst>
                                    </p:anim>
                                    <p:anim calcmode="lin" valueType="num">
                                      <p:cBhvr>
                                        <p:cTn id="21" dur="1000" fill="hold"/>
                                        <p:tgtEl>
                                          <p:spTgt spid="13"/>
                                        </p:tgtEl>
                                        <p:attrNameLst>
                                          <p:attrName>ppt_h</p:attrName>
                                        </p:attrNameLst>
                                      </p:cBhvr>
                                      <p:tavLst>
                                        <p:tav tm="0">
                                          <p:val>
                                            <p:strVal val="#ppt_h"/>
                                          </p:val>
                                        </p:tav>
                                        <p:tav tm="100000">
                                          <p:val>
                                            <p:strVal val="#ppt_h"/>
                                          </p:val>
                                        </p:tav>
                                      </p:tavLst>
                                    </p:anim>
                                    <p:animEffect transition="in" filter="fade">
                                      <p:cBhvr>
                                        <p:cTn id="22" dur="1000"/>
                                        <p:tgtEl>
                                          <p:spTgt spid="13"/>
                                        </p:tgtEl>
                                      </p:cBhvr>
                                    </p:animEffect>
                                  </p:childTnLst>
                                </p:cTn>
                              </p:par>
                            </p:childTnLst>
                          </p:cTn>
                        </p:par>
                        <p:par>
                          <p:cTn id="23" fill="hold">
                            <p:stCondLst>
                              <p:cond delay="1000"/>
                            </p:stCondLst>
                            <p:childTnLst>
                              <p:par>
                                <p:cTn id="24" presetID="42" presetClass="entr" presetSubtype="0" fill="hold" grpId="0" nodeType="after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fade">
                                      <p:cBhvr>
                                        <p:cTn id="26" dur="2000"/>
                                        <p:tgtEl>
                                          <p:spTgt spid="7"/>
                                        </p:tgtEl>
                                      </p:cBhvr>
                                    </p:animEffect>
                                    <p:anim calcmode="lin" valueType="num">
                                      <p:cBhvr>
                                        <p:cTn id="27" dur="2000" fill="hold"/>
                                        <p:tgtEl>
                                          <p:spTgt spid="7"/>
                                        </p:tgtEl>
                                        <p:attrNameLst>
                                          <p:attrName>ppt_x</p:attrName>
                                        </p:attrNameLst>
                                      </p:cBhvr>
                                      <p:tavLst>
                                        <p:tav tm="0">
                                          <p:val>
                                            <p:strVal val="#ppt_x"/>
                                          </p:val>
                                        </p:tav>
                                        <p:tav tm="100000">
                                          <p:val>
                                            <p:strVal val="#ppt_x"/>
                                          </p:val>
                                        </p:tav>
                                      </p:tavLst>
                                    </p:anim>
                                    <p:anim calcmode="lin" valueType="num">
                                      <p:cBhvr>
                                        <p:cTn id="28" dur="2000" fill="hold"/>
                                        <p:tgtEl>
                                          <p:spTgt spid="7"/>
                                        </p:tgtEl>
                                        <p:attrNameLst>
                                          <p:attrName>ppt_y</p:attrName>
                                        </p:attrNameLst>
                                      </p:cBhvr>
                                      <p:tavLst>
                                        <p:tav tm="0">
                                          <p:val>
                                            <p:strVal val="#ppt_y+.1"/>
                                          </p:val>
                                        </p:tav>
                                        <p:tav tm="100000">
                                          <p:val>
                                            <p:strVal val="#ppt_y"/>
                                          </p:val>
                                        </p:tav>
                                      </p:tavLst>
                                    </p:anim>
                                  </p:childTnLst>
                                </p:cTn>
                              </p:par>
                              <p:par>
                                <p:cTn id="29" presetID="42" presetClass="entr" presetSubtype="0"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2000"/>
                                        <p:tgtEl>
                                          <p:spTgt spid="8"/>
                                        </p:tgtEl>
                                      </p:cBhvr>
                                    </p:animEffect>
                                    <p:anim calcmode="lin" valueType="num">
                                      <p:cBhvr>
                                        <p:cTn id="32" dur="2000" fill="hold"/>
                                        <p:tgtEl>
                                          <p:spTgt spid="8"/>
                                        </p:tgtEl>
                                        <p:attrNameLst>
                                          <p:attrName>ppt_x</p:attrName>
                                        </p:attrNameLst>
                                      </p:cBhvr>
                                      <p:tavLst>
                                        <p:tav tm="0">
                                          <p:val>
                                            <p:strVal val="#ppt_x"/>
                                          </p:val>
                                        </p:tav>
                                        <p:tav tm="100000">
                                          <p:val>
                                            <p:strVal val="#ppt_x"/>
                                          </p:val>
                                        </p:tav>
                                      </p:tavLst>
                                    </p:anim>
                                    <p:anim calcmode="lin" valueType="num">
                                      <p:cBhvr>
                                        <p:cTn id="33" dur="2000" fill="hold"/>
                                        <p:tgtEl>
                                          <p:spTgt spid="8"/>
                                        </p:tgtEl>
                                        <p:attrNameLst>
                                          <p:attrName>ppt_y</p:attrName>
                                        </p:attrNameLst>
                                      </p:cBhvr>
                                      <p:tavLst>
                                        <p:tav tm="0">
                                          <p:val>
                                            <p:strVal val="#ppt_y+.1"/>
                                          </p:val>
                                        </p:tav>
                                        <p:tav tm="100000">
                                          <p:val>
                                            <p:strVal val="#ppt_y"/>
                                          </p:val>
                                        </p:tav>
                                      </p:tavLst>
                                    </p:anim>
                                  </p:childTnLst>
                                </p:cTn>
                              </p:par>
                              <p:par>
                                <p:cTn id="34" presetID="42" presetClass="entr" presetSubtype="0" fill="hold" nodeType="with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2000"/>
                                        <p:tgtEl>
                                          <p:spTgt spid="14"/>
                                        </p:tgtEl>
                                      </p:cBhvr>
                                    </p:animEffect>
                                    <p:anim calcmode="lin" valueType="num">
                                      <p:cBhvr>
                                        <p:cTn id="37" dur="2000" fill="hold"/>
                                        <p:tgtEl>
                                          <p:spTgt spid="14"/>
                                        </p:tgtEl>
                                        <p:attrNameLst>
                                          <p:attrName>ppt_x</p:attrName>
                                        </p:attrNameLst>
                                      </p:cBhvr>
                                      <p:tavLst>
                                        <p:tav tm="0">
                                          <p:val>
                                            <p:strVal val="#ppt_x"/>
                                          </p:val>
                                        </p:tav>
                                        <p:tav tm="100000">
                                          <p:val>
                                            <p:strVal val="#ppt_x"/>
                                          </p:val>
                                        </p:tav>
                                      </p:tavLst>
                                    </p:anim>
                                    <p:anim calcmode="lin" valueType="num">
                                      <p:cBhvr>
                                        <p:cTn id="38" dur="2000" fill="hold"/>
                                        <p:tgtEl>
                                          <p:spTgt spid="14"/>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15"/>
                                        </p:tgtEl>
                                        <p:attrNameLst>
                                          <p:attrName>style.visibility</p:attrName>
                                        </p:attrNameLst>
                                      </p:cBhvr>
                                      <p:to>
                                        <p:strVal val="visible"/>
                                      </p:to>
                                    </p:set>
                                    <p:animEffect transition="in" filter="fade">
                                      <p:cBhvr>
                                        <p:cTn id="41" dur="2000"/>
                                        <p:tgtEl>
                                          <p:spTgt spid="15"/>
                                        </p:tgtEl>
                                      </p:cBhvr>
                                    </p:animEffect>
                                    <p:anim calcmode="lin" valueType="num">
                                      <p:cBhvr>
                                        <p:cTn id="42" dur="2000" fill="hold"/>
                                        <p:tgtEl>
                                          <p:spTgt spid="15"/>
                                        </p:tgtEl>
                                        <p:attrNameLst>
                                          <p:attrName>ppt_x</p:attrName>
                                        </p:attrNameLst>
                                      </p:cBhvr>
                                      <p:tavLst>
                                        <p:tav tm="0">
                                          <p:val>
                                            <p:strVal val="#ppt_x"/>
                                          </p:val>
                                        </p:tav>
                                        <p:tav tm="100000">
                                          <p:val>
                                            <p:strVal val="#ppt_x"/>
                                          </p:val>
                                        </p:tav>
                                      </p:tavLst>
                                    </p:anim>
                                    <p:anim calcmode="lin" valueType="num">
                                      <p:cBhvr>
                                        <p:cTn id="43" dur="2000" fill="hold"/>
                                        <p:tgtEl>
                                          <p:spTgt spid="15"/>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16"/>
                                        </p:tgtEl>
                                        <p:attrNameLst>
                                          <p:attrName>style.visibility</p:attrName>
                                        </p:attrNameLst>
                                      </p:cBhvr>
                                      <p:to>
                                        <p:strVal val="visible"/>
                                      </p:to>
                                    </p:set>
                                    <p:animEffect transition="in" filter="fade">
                                      <p:cBhvr>
                                        <p:cTn id="46" dur="2000"/>
                                        <p:tgtEl>
                                          <p:spTgt spid="16"/>
                                        </p:tgtEl>
                                      </p:cBhvr>
                                    </p:animEffect>
                                    <p:anim calcmode="lin" valueType="num">
                                      <p:cBhvr>
                                        <p:cTn id="47" dur="2000" fill="hold"/>
                                        <p:tgtEl>
                                          <p:spTgt spid="16"/>
                                        </p:tgtEl>
                                        <p:attrNameLst>
                                          <p:attrName>ppt_x</p:attrName>
                                        </p:attrNameLst>
                                      </p:cBhvr>
                                      <p:tavLst>
                                        <p:tav tm="0">
                                          <p:val>
                                            <p:strVal val="#ppt_x"/>
                                          </p:val>
                                        </p:tav>
                                        <p:tav tm="100000">
                                          <p:val>
                                            <p:strVal val="#ppt_x"/>
                                          </p:val>
                                        </p:tav>
                                      </p:tavLst>
                                    </p:anim>
                                    <p:anim calcmode="lin" valueType="num">
                                      <p:cBhvr>
                                        <p:cTn id="48" dur="2000" fill="hold"/>
                                        <p:tgtEl>
                                          <p:spTgt spid="16"/>
                                        </p:tgtEl>
                                        <p:attrNameLst>
                                          <p:attrName>ppt_y</p:attrName>
                                        </p:attrNameLst>
                                      </p:cBhvr>
                                      <p:tavLst>
                                        <p:tav tm="0">
                                          <p:val>
                                            <p:strVal val="#ppt_y+.1"/>
                                          </p:val>
                                        </p:tav>
                                        <p:tav tm="100000">
                                          <p:val>
                                            <p:strVal val="#ppt_y"/>
                                          </p:val>
                                        </p:tav>
                                      </p:tavLst>
                                    </p:anim>
                                  </p:childTnLst>
                                </p:cTn>
                              </p:par>
                              <p:par>
                                <p:cTn id="49" presetID="42" presetClass="entr" presetSubtype="0" fill="hold" nodeType="withEffect">
                                  <p:stCondLst>
                                    <p:cond delay="0"/>
                                  </p:stCondLst>
                                  <p:childTnLst>
                                    <p:set>
                                      <p:cBhvr>
                                        <p:cTn id="50" dur="1" fill="hold">
                                          <p:stCondLst>
                                            <p:cond delay="0"/>
                                          </p:stCondLst>
                                        </p:cTn>
                                        <p:tgtEl>
                                          <p:spTgt spid="17"/>
                                        </p:tgtEl>
                                        <p:attrNameLst>
                                          <p:attrName>style.visibility</p:attrName>
                                        </p:attrNameLst>
                                      </p:cBhvr>
                                      <p:to>
                                        <p:strVal val="visible"/>
                                      </p:to>
                                    </p:set>
                                    <p:animEffect transition="in" filter="fade">
                                      <p:cBhvr>
                                        <p:cTn id="51" dur="2000"/>
                                        <p:tgtEl>
                                          <p:spTgt spid="17"/>
                                        </p:tgtEl>
                                      </p:cBhvr>
                                    </p:animEffect>
                                    <p:anim calcmode="lin" valueType="num">
                                      <p:cBhvr>
                                        <p:cTn id="52" dur="2000" fill="hold"/>
                                        <p:tgtEl>
                                          <p:spTgt spid="17"/>
                                        </p:tgtEl>
                                        <p:attrNameLst>
                                          <p:attrName>ppt_x</p:attrName>
                                        </p:attrNameLst>
                                      </p:cBhvr>
                                      <p:tavLst>
                                        <p:tav tm="0">
                                          <p:val>
                                            <p:strVal val="#ppt_x"/>
                                          </p:val>
                                        </p:tav>
                                        <p:tav tm="100000">
                                          <p:val>
                                            <p:strVal val="#ppt_x"/>
                                          </p:val>
                                        </p:tav>
                                      </p:tavLst>
                                    </p:anim>
                                    <p:anim calcmode="lin" valueType="num">
                                      <p:cBhvr>
                                        <p:cTn id="53" dur="2000" fill="hold"/>
                                        <p:tgtEl>
                                          <p:spTgt spid="17"/>
                                        </p:tgtEl>
                                        <p:attrNameLst>
                                          <p:attrName>ppt_y</p:attrName>
                                        </p:attrNameLst>
                                      </p:cBhvr>
                                      <p:tavLst>
                                        <p:tav tm="0">
                                          <p:val>
                                            <p:strVal val="#ppt_y+.1"/>
                                          </p:val>
                                        </p:tav>
                                        <p:tav tm="100000">
                                          <p:val>
                                            <p:strVal val="#ppt_y"/>
                                          </p:val>
                                        </p:tav>
                                      </p:tavLst>
                                    </p:anim>
                                  </p:childTnLst>
                                </p:cTn>
                              </p:par>
                              <p:par>
                                <p:cTn id="54" presetID="42" presetClass="entr" presetSubtype="0" fill="hold" nodeType="with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fade">
                                      <p:cBhvr>
                                        <p:cTn id="56" dur="2000"/>
                                        <p:tgtEl>
                                          <p:spTgt spid="18"/>
                                        </p:tgtEl>
                                      </p:cBhvr>
                                    </p:animEffect>
                                    <p:anim calcmode="lin" valueType="num">
                                      <p:cBhvr>
                                        <p:cTn id="57" dur="2000" fill="hold"/>
                                        <p:tgtEl>
                                          <p:spTgt spid="18"/>
                                        </p:tgtEl>
                                        <p:attrNameLst>
                                          <p:attrName>ppt_x</p:attrName>
                                        </p:attrNameLst>
                                      </p:cBhvr>
                                      <p:tavLst>
                                        <p:tav tm="0">
                                          <p:val>
                                            <p:strVal val="#ppt_x"/>
                                          </p:val>
                                        </p:tav>
                                        <p:tav tm="100000">
                                          <p:val>
                                            <p:strVal val="#ppt_x"/>
                                          </p:val>
                                        </p:tav>
                                      </p:tavLst>
                                    </p:anim>
                                    <p:anim calcmode="lin" valueType="num">
                                      <p:cBhvr>
                                        <p:cTn id="58" dur="2000" fill="hold"/>
                                        <p:tgtEl>
                                          <p:spTgt spid="18"/>
                                        </p:tgtEl>
                                        <p:attrNameLst>
                                          <p:attrName>ppt_y</p:attrName>
                                        </p:attrNameLst>
                                      </p:cBhvr>
                                      <p:tavLst>
                                        <p:tav tm="0">
                                          <p:val>
                                            <p:strVal val="#ppt_y+.1"/>
                                          </p:val>
                                        </p:tav>
                                        <p:tav tm="100000">
                                          <p:val>
                                            <p:strVal val="#ppt_y"/>
                                          </p:val>
                                        </p:tav>
                                      </p:tavLst>
                                    </p:anim>
                                  </p:childTnLst>
                                </p:cTn>
                              </p:par>
                            </p:childTnLst>
                          </p:cTn>
                        </p:par>
                        <p:par>
                          <p:cTn id="59" fill="hold">
                            <p:stCondLst>
                              <p:cond delay="3000"/>
                            </p:stCondLst>
                            <p:childTnLst>
                              <p:par>
                                <p:cTn id="60" presetID="21" presetClass="entr" presetSubtype="1" fill="hold" nodeType="afterEffect">
                                  <p:stCondLst>
                                    <p:cond delay="0"/>
                                  </p:stCondLst>
                                  <p:childTnLst>
                                    <p:set>
                                      <p:cBhvr>
                                        <p:cTn id="61" dur="1" fill="hold">
                                          <p:stCondLst>
                                            <p:cond delay="0"/>
                                          </p:stCondLst>
                                        </p:cTn>
                                        <p:tgtEl>
                                          <p:spTgt spid="6"/>
                                        </p:tgtEl>
                                        <p:attrNameLst>
                                          <p:attrName>style.visibility</p:attrName>
                                        </p:attrNameLst>
                                      </p:cBhvr>
                                      <p:to>
                                        <p:strVal val="visible"/>
                                      </p:to>
                                    </p:set>
                                    <p:animEffect transition="in" filter="wheel(1)">
                                      <p:cBhvr>
                                        <p:cTn id="62" dur="2000"/>
                                        <p:tgtEl>
                                          <p:spTgt spid="6"/>
                                        </p:tgtEl>
                                      </p:cBhvr>
                                    </p:animEffect>
                                  </p:childTnLst>
                                </p:cTn>
                              </p:par>
                            </p:childTnLst>
                          </p:cTn>
                        </p:par>
                        <p:par>
                          <p:cTn id="63" fill="hold">
                            <p:stCondLst>
                              <p:cond delay="5000"/>
                            </p:stCondLst>
                            <p:childTnLst>
                              <p:par>
                                <p:cTn id="64" presetID="55" presetClass="entr" presetSubtype="0" fill="hold" grpId="0" nodeType="afterEffect">
                                  <p:stCondLst>
                                    <p:cond delay="0"/>
                                  </p:stCondLst>
                                  <p:childTnLst>
                                    <p:set>
                                      <p:cBhvr>
                                        <p:cTn id="65" dur="1" fill="hold">
                                          <p:stCondLst>
                                            <p:cond delay="0"/>
                                          </p:stCondLst>
                                        </p:cTn>
                                        <p:tgtEl>
                                          <p:spTgt spid="19"/>
                                        </p:tgtEl>
                                        <p:attrNameLst>
                                          <p:attrName>style.visibility</p:attrName>
                                        </p:attrNameLst>
                                      </p:cBhvr>
                                      <p:to>
                                        <p:strVal val="visible"/>
                                      </p:to>
                                    </p:set>
                                    <p:anim calcmode="lin" valueType="num">
                                      <p:cBhvr>
                                        <p:cTn id="66" dur="1000" fill="hold"/>
                                        <p:tgtEl>
                                          <p:spTgt spid="19"/>
                                        </p:tgtEl>
                                        <p:attrNameLst>
                                          <p:attrName>ppt_w</p:attrName>
                                        </p:attrNameLst>
                                      </p:cBhvr>
                                      <p:tavLst>
                                        <p:tav tm="0">
                                          <p:val>
                                            <p:strVal val="#ppt_w*0.70"/>
                                          </p:val>
                                        </p:tav>
                                        <p:tav tm="100000">
                                          <p:val>
                                            <p:strVal val="#ppt_w"/>
                                          </p:val>
                                        </p:tav>
                                      </p:tavLst>
                                    </p:anim>
                                    <p:anim calcmode="lin" valueType="num">
                                      <p:cBhvr>
                                        <p:cTn id="67" dur="1000" fill="hold"/>
                                        <p:tgtEl>
                                          <p:spTgt spid="19"/>
                                        </p:tgtEl>
                                        <p:attrNameLst>
                                          <p:attrName>ppt_h</p:attrName>
                                        </p:attrNameLst>
                                      </p:cBhvr>
                                      <p:tavLst>
                                        <p:tav tm="0">
                                          <p:val>
                                            <p:strVal val="#ppt_h"/>
                                          </p:val>
                                        </p:tav>
                                        <p:tav tm="100000">
                                          <p:val>
                                            <p:strVal val="#ppt_h"/>
                                          </p:val>
                                        </p:tav>
                                      </p:tavLst>
                                    </p:anim>
                                    <p:animEffect transition="in" filter="fade">
                                      <p:cBhvr>
                                        <p:cTn id="68"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69" repeatCount="indefinite" fill="hold" display="1">
                  <p:stCondLst>
                    <p:cond delay="indefinite"/>
                  </p:stCondLst>
                  <p:endCondLst>
                    <p:cond evt="onNext">
                      <p:tgtEl>
                        <p:sldTgt/>
                      </p:tgtEl>
                    </p:cond>
                    <p:cond evt="onPrev">
                      <p:tgtEl>
                        <p:sldTgt/>
                      </p:tgtEl>
                    </p:cond>
                    <p:cond evt="onStopAudio">
                      <p:tgtEl>
                        <p:sldTgt/>
                      </p:tgtEl>
                    </p:cond>
                  </p:endCondLst>
                </p:cTn>
                <p:tgtEl>
                  <p:spTgt spid="9"/>
                </p:tgtEl>
              </p:cMediaNode>
            </p:audio>
          </p:childTnLst>
        </p:cTn>
      </p:par>
    </p:tnLst>
    <p:bldLst>
      <p:bldP spid="7" grpId="0" bldLvl="0" animBg="1"/>
      <p:bldP spid="8" grpId="0" bldLvl="0" animBg="1"/>
      <p:bldP spid="16" grpId="0" bldLvl="0" animBg="1"/>
      <p:bldP spid="19" grpId="0"/>
      <p:bldP spid="11" grpId="0" bldLvl="0" animBg="1"/>
      <p:bldP spid="12" grpId="0" bldLvl="0" animBg="1"/>
      <p:bldP spid="13"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118745" y="5906135"/>
            <a:ext cx="1219136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泰然处之</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grpSp>
        <p:nvGrpSpPr>
          <p:cNvPr id="2" name="Group 1049"/>
          <p:cNvGrpSpPr/>
          <p:nvPr/>
        </p:nvGrpSpPr>
        <p:grpSpPr>
          <a:xfrm>
            <a:off x="1374877" y="2337326"/>
            <a:ext cx="2147708" cy="2148328"/>
            <a:chOff x="0" y="-1"/>
            <a:chExt cx="4296535" cy="4296654"/>
          </a:xfrm>
          <a:gradFill>
            <a:gsLst>
              <a:gs pos="0">
                <a:srgbClr val="49DCEC"/>
              </a:gs>
              <a:gs pos="100000">
                <a:srgbClr val="3057FC"/>
              </a:gs>
            </a:gsLst>
            <a:lin ang="2700000" scaled="0"/>
          </a:gradFill>
        </p:grpSpPr>
        <p:sp>
          <p:nvSpPr>
            <p:cNvPr id="3" name="Shape 1047"/>
            <p:cNvSpPr/>
            <p:nvPr/>
          </p:nvSpPr>
          <p:spPr>
            <a:xfrm>
              <a:off x="0" y="-1"/>
              <a:ext cx="4296535" cy="4296654"/>
            </a:xfrm>
            <a:custGeom>
              <a:avLst/>
              <a:gdLst/>
              <a:ahLst/>
              <a:cxnLst>
                <a:cxn ang="0">
                  <a:pos x="wd2" y="hd2"/>
                </a:cxn>
                <a:cxn ang="5400000">
                  <a:pos x="wd2" y="hd2"/>
                </a:cxn>
                <a:cxn ang="10800000">
                  <a:pos x="wd2" y="hd2"/>
                </a:cxn>
                <a:cxn ang="16200000">
                  <a:pos x="wd2" y="hd2"/>
                </a:cxn>
              </a:cxnLst>
              <a:rect l="0" t="0" r="r" b="b"/>
              <a:pathLst>
                <a:path w="19806" h="19807" extrusionOk="0">
                  <a:moveTo>
                    <a:pt x="11899" y="19601"/>
                  </a:moveTo>
                  <a:cubicBezTo>
                    <a:pt x="6543" y="20703"/>
                    <a:pt x="1307" y="17255"/>
                    <a:pt x="205" y="11898"/>
                  </a:cubicBezTo>
                  <a:cubicBezTo>
                    <a:pt x="-897" y="6542"/>
                    <a:pt x="2552" y="1307"/>
                    <a:pt x="7907" y="205"/>
                  </a:cubicBezTo>
                  <a:cubicBezTo>
                    <a:pt x="13261" y="-897"/>
                    <a:pt x="18494" y="2548"/>
                    <a:pt x="19599" y="7899"/>
                  </a:cubicBezTo>
                  <a:cubicBezTo>
                    <a:pt x="19600" y="7902"/>
                    <a:pt x="19600" y="7904"/>
                    <a:pt x="19601" y="7908"/>
                  </a:cubicBezTo>
                  <a:cubicBezTo>
                    <a:pt x="20703" y="13264"/>
                    <a:pt x="17254" y="18500"/>
                    <a:pt x="11899" y="19601"/>
                  </a:cubicBezTo>
                  <a:close/>
                </a:path>
              </a:pathLst>
            </a:custGeom>
            <a:solidFill>
              <a:srgbClr val="9EA5A9"/>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1440" tIns="45720" rIns="91440" bIns="45720" numCol="1" spcCol="0" rtlCol="0" fromWordArt="0" anchor="ctr" anchorCtr="0" forceAA="0" compatLnSpc="1">
              <a:noAutofit/>
            </a:bodyPr>
            <a:p>
              <a:pPr lvl="0" algn="ctr">
                <a:buClrTx/>
                <a:buSzTx/>
                <a:buFontTx/>
              </a:pPr>
              <a:endParaRPr lang="en-US" sz="1865" b="1" dirty="0">
                <a:solidFill>
                  <a:schemeClr val="bg1"/>
                </a:solidFill>
                <a:latin typeface="思源宋体" panose="02020700000000000000" charset="-122"/>
                <a:ea typeface="思源宋体" panose="02020700000000000000" charset="-122"/>
                <a:cs typeface="思源宋体" panose="02020700000000000000" charset="-122"/>
                <a:sym typeface="+mn-ea"/>
              </a:endParaRPr>
            </a:p>
          </p:txBody>
        </p:sp>
        <p:sp>
          <p:nvSpPr>
            <p:cNvPr id="10" name="Shape 1048"/>
            <p:cNvSpPr/>
            <p:nvPr/>
          </p:nvSpPr>
          <p:spPr>
            <a:xfrm>
              <a:off x="1128268" y="1485332"/>
              <a:ext cx="2039999" cy="1325989"/>
            </a:xfrm>
            <a:custGeom>
              <a:avLst/>
              <a:gdLst/>
              <a:ahLst/>
              <a:cxnLst>
                <a:cxn ang="0">
                  <a:pos x="wd2" y="hd2"/>
                </a:cxn>
                <a:cxn ang="5400000">
                  <a:pos x="wd2" y="hd2"/>
                </a:cxn>
                <a:cxn ang="10800000">
                  <a:pos x="wd2" y="hd2"/>
                </a:cxn>
                <a:cxn ang="16200000">
                  <a:pos x="wd2" y="hd2"/>
                </a:cxn>
              </a:cxnLst>
              <a:rect l="0" t="0" r="r" b="b"/>
              <a:pathLst>
                <a:path w="21600" h="21600" extrusionOk="0">
                  <a:moveTo>
                    <a:pt x="21600" y="13824"/>
                  </a:moveTo>
                  <a:cubicBezTo>
                    <a:pt x="21600" y="18118"/>
                    <a:pt x="19284" y="21600"/>
                    <a:pt x="16430" y="21600"/>
                  </a:cubicBezTo>
                  <a:lnTo>
                    <a:pt x="3906" y="21600"/>
                  </a:lnTo>
                  <a:cubicBezTo>
                    <a:pt x="1748" y="21600"/>
                    <a:pt x="0" y="18968"/>
                    <a:pt x="0" y="15723"/>
                  </a:cubicBezTo>
                  <a:cubicBezTo>
                    <a:pt x="0" y="12482"/>
                    <a:pt x="1748" y="9850"/>
                    <a:pt x="3906" y="9850"/>
                  </a:cubicBezTo>
                  <a:cubicBezTo>
                    <a:pt x="4064" y="9850"/>
                    <a:pt x="4217" y="9870"/>
                    <a:pt x="4370" y="9894"/>
                  </a:cubicBezTo>
                  <a:cubicBezTo>
                    <a:pt x="4330" y="9486"/>
                    <a:pt x="4308" y="9067"/>
                    <a:pt x="4308" y="8638"/>
                  </a:cubicBezTo>
                  <a:cubicBezTo>
                    <a:pt x="4308" y="3868"/>
                    <a:pt x="6880" y="0"/>
                    <a:pt x="10054" y="0"/>
                  </a:cubicBezTo>
                  <a:cubicBezTo>
                    <a:pt x="12653" y="0"/>
                    <a:pt x="14848" y="2596"/>
                    <a:pt x="15557" y="6159"/>
                  </a:cubicBezTo>
                  <a:cubicBezTo>
                    <a:pt x="15841" y="6088"/>
                    <a:pt x="16132" y="6050"/>
                    <a:pt x="16431" y="6050"/>
                  </a:cubicBezTo>
                  <a:cubicBezTo>
                    <a:pt x="19284" y="6050"/>
                    <a:pt x="21600" y="9527"/>
                    <a:pt x="21600" y="1382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1440" tIns="45720" rIns="91440" bIns="45720" numCol="1" spcCol="0" rtlCol="0" fromWordArt="0" anchor="ctr" anchorCtr="0" forceAA="0" compatLnSpc="1">
              <a:noAutofit/>
            </a:bodyPr>
            <a:p>
              <a:pPr lvl="0" algn="ctr">
                <a:buClrTx/>
                <a:buSzTx/>
                <a:buFontTx/>
              </a:pPr>
              <a:endParaRPr lang="en-US" sz="1865" b="1" dirty="0">
                <a:solidFill>
                  <a:schemeClr val="bg1"/>
                </a:solidFill>
                <a:latin typeface="思源宋体" panose="02020700000000000000" charset="-122"/>
                <a:ea typeface="思源宋体" panose="02020700000000000000" charset="-122"/>
                <a:cs typeface="思源宋体" panose="02020700000000000000" charset="-122"/>
                <a:sym typeface="+mn-ea"/>
              </a:endParaRPr>
            </a:p>
          </p:txBody>
        </p:sp>
      </p:grpSp>
      <p:sp>
        <p:nvSpPr>
          <p:cNvPr id="11" name="Shape 1050"/>
          <p:cNvSpPr/>
          <p:nvPr/>
        </p:nvSpPr>
        <p:spPr>
          <a:xfrm>
            <a:off x="5176122" y="4489097"/>
            <a:ext cx="520515" cy="5206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EA5A9"/>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1440" tIns="45720" rIns="91440" bIns="45720" numCol="1" spcCol="0" rtlCol="0" fromWordArt="0" anchor="ctr" anchorCtr="0" forceAA="0" compatLnSpc="1">
            <a:noAutofit/>
          </a:bodyPr>
          <a:p>
            <a:pPr lvl="0" algn="ctr">
              <a:buClrTx/>
              <a:buSzTx/>
              <a:buFontTx/>
            </a:pPr>
            <a:endParaRPr lang="en-US" sz="1865" b="1" dirty="0">
              <a:solidFill>
                <a:schemeClr val="bg1"/>
              </a:solidFill>
              <a:latin typeface="思源宋体" panose="02020700000000000000" charset="-122"/>
              <a:ea typeface="思源宋体" panose="02020700000000000000" charset="-122"/>
              <a:cs typeface="思源宋体" panose="02020700000000000000" charset="-122"/>
              <a:sym typeface="+mn-ea"/>
            </a:endParaRPr>
          </a:p>
        </p:txBody>
      </p:sp>
      <p:sp>
        <p:nvSpPr>
          <p:cNvPr id="12" name="Shape 1051"/>
          <p:cNvSpPr/>
          <p:nvPr/>
        </p:nvSpPr>
        <p:spPr>
          <a:xfrm>
            <a:off x="5328823" y="4655764"/>
            <a:ext cx="215113" cy="175246"/>
          </a:xfrm>
          <a:custGeom>
            <a:avLst/>
            <a:gdLst/>
            <a:ahLst/>
            <a:cxnLst>
              <a:cxn ang="0">
                <a:pos x="wd2" y="hd2"/>
              </a:cxn>
              <a:cxn ang="5400000">
                <a:pos x="wd2" y="hd2"/>
              </a:cxn>
              <a:cxn ang="10800000">
                <a:pos x="wd2" y="hd2"/>
              </a:cxn>
              <a:cxn ang="16200000">
                <a:pos x="wd2" y="hd2"/>
              </a:cxn>
            </a:cxnLst>
            <a:rect l="0" t="0" r="r" b="b"/>
            <a:pathLst>
              <a:path w="21600" h="21600" extrusionOk="0">
                <a:moveTo>
                  <a:pt x="17202" y="10800"/>
                </a:moveTo>
                <a:cubicBezTo>
                  <a:pt x="16822" y="10800"/>
                  <a:pt x="16443" y="11266"/>
                  <a:pt x="16443" y="11732"/>
                </a:cubicBezTo>
                <a:cubicBezTo>
                  <a:pt x="16443" y="12212"/>
                  <a:pt x="16822" y="12678"/>
                  <a:pt x="17202" y="12678"/>
                </a:cubicBezTo>
                <a:cubicBezTo>
                  <a:pt x="17771" y="12678"/>
                  <a:pt x="18162" y="12212"/>
                  <a:pt x="18162" y="11732"/>
                </a:cubicBezTo>
                <a:cubicBezTo>
                  <a:pt x="18162" y="11266"/>
                  <a:pt x="17771" y="10800"/>
                  <a:pt x="17202" y="10800"/>
                </a:cubicBezTo>
                <a:close/>
                <a:moveTo>
                  <a:pt x="12994" y="10800"/>
                </a:moveTo>
                <a:cubicBezTo>
                  <a:pt x="12614" y="10800"/>
                  <a:pt x="12234" y="11266"/>
                  <a:pt x="12234" y="11732"/>
                </a:cubicBezTo>
                <a:cubicBezTo>
                  <a:pt x="12234" y="12212"/>
                  <a:pt x="12614" y="12678"/>
                  <a:pt x="12994" y="12678"/>
                </a:cubicBezTo>
                <a:cubicBezTo>
                  <a:pt x="13574" y="12678"/>
                  <a:pt x="13954" y="12212"/>
                  <a:pt x="13954" y="11732"/>
                </a:cubicBezTo>
                <a:cubicBezTo>
                  <a:pt x="13954" y="11266"/>
                  <a:pt x="13574" y="10800"/>
                  <a:pt x="12994" y="10800"/>
                </a:cubicBezTo>
                <a:close/>
                <a:moveTo>
                  <a:pt x="10515" y="3988"/>
                </a:moveTo>
                <a:cubicBezTo>
                  <a:pt x="9935" y="3988"/>
                  <a:pt x="9366" y="4455"/>
                  <a:pt x="9366" y="5167"/>
                </a:cubicBezTo>
                <a:cubicBezTo>
                  <a:pt x="9366" y="5866"/>
                  <a:pt x="9935" y="6332"/>
                  <a:pt x="10515" y="6332"/>
                </a:cubicBezTo>
                <a:cubicBezTo>
                  <a:pt x="11085" y="6332"/>
                  <a:pt x="11464" y="5866"/>
                  <a:pt x="11464" y="5167"/>
                </a:cubicBezTo>
                <a:cubicBezTo>
                  <a:pt x="11464" y="4455"/>
                  <a:pt x="11085" y="3988"/>
                  <a:pt x="10515" y="3988"/>
                </a:cubicBezTo>
                <a:close/>
                <a:moveTo>
                  <a:pt x="18921" y="19256"/>
                </a:moveTo>
                <a:lnTo>
                  <a:pt x="19501" y="21600"/>
                </a:lnTo>
                <a:lnTo>
                  <a:pt x="17402" y="20188"/>
                </a:lnTo>
                <a:cubicBezTo>
                  <a:pt x="16632" y="20422"/>
                  <a:pt x="15862" y="20668"/>
                  <a:pt x="15103" y="20668"/>
                </a:cubicBezTo>
                <a:cubicBezTo>
                  <a:pt x="11464" y="20668"/>
                  <a:pt x="8606" y="17612"/>
                  <a:pt x="8606" y="13856"/>
                </a:cubicBezTo>
                <a:cubicBezTo>
                  <a:pt x="8606" y="10101"/>
                  <a:pt x="11464" y="7045"/>
                  <a:pt x="15103" y="7045"/>
                </a:cubicBezTo>
                <a:cubicBezTo>
                  <a:pt x="18541" y="7045"/>
                  <a:pt x="21600" y="10101"/>
                  <a:pt x="21600" y="13856"/>
                </a:cubicBezTo>
                <a:cubicBezTo>
                  <a:pt x="21600" y="15967"/>
                  <a:pt x="20461" y="17845"/>
                  <a:pt x="18921" y="19256"/>
                </a:cubicBezTo>
                <a:close/>
                <a:moveTo>
                  <a:pt x="5157" y="3988"/>
                </a:moveTo>
                <a:cubicBezTo>
                  <a:pt x="4588" y="3988"/>
                  <a:pt x="4008" y="4455"/>
                  <a:pt x="4008" y="5167"/>
                </a:cubicBezTo>
                <a:cubicBezTo>
                  <a:pt x="4008" y="5866"/>
                  <a:pt x="4588" y="6332"/>
                  <a:pt x="5157" y="6332"/>
                </a:cubicBezTo>
                <a:cubicBezTo>
                  <a:pt x="5737" y="6332"/>
                  <a:pt x="6117" y="5866"/>
                  <a:pt x="6117" y="5167"/>
                </a:cubicBezTo>
                <a:cubicBezTo>
                  <a:pt x="6117" y="4455"/>
                  <a:pt x="5737" y="3988"/>
                  <a:pt x="5157" y="3988"/>
                </a:cubicBezTo>
                <a:close/>
                <a:moveTo>
                  <a:pt x="14618" y="6540"/>
                </a:moveTo>
                <a:cubicBezTo>
                  <a:pt x="10990" y="6540"/>
                  <a:pt x="8121" y="9868"/>
                  <a:pt x="8121" y="13960"/>
                </a:cubicBezTo>
                <a:cubicBezTo>
                  <a:pt x="8121" y="14646"/>
                  <a:pt x="8205" y="15306"/>
                  <a:pt x="8364" y="15928"/>
                </a:cubicBezTo>
                <a:cubicBezTo>
                  <a:pt x="8121" y="15954"/>
                  <a:pt x="7889" y="15967"/>
                  <a:pt x="7646" y="15967"/>
                </a:cubicBezTo>
                <a:cubicBezTo>
                  <a:pt x="6687" y="15967"/>
                  <a:pt x="5927" y="15734"/>
                  <a:pt x="4968" y="15501"/>
                </a:cubicBezTo>
                <a:lnTo>
                  <a:pt x="2299" y="17145"/>
                </a:lnTo>
                <a:lnTo>
                  <a:pt x="3059" y="14322"/>
                </a:lnTo>
                <a:cubicBezTo>
                  <a:pt x="1150" y="12678"/>
                  <a:pt x="0" y="10554"/>
                  <a:pt x="0" y="7977"/>
                </a:cubicBezTo>
                <a:cubicBezTo>
                  <a:pt x="0" y="3509"/>
                  <a:pt x="3438" y="0"/>
                  <a:pt x="7646" y="0"/>
                </a:cubicBezTo>
                <a:cubicBezTo>
                  <a:pt x="11401" y="0"/>
                  <a:pt x="14702" y="2810"/>
                  <a:pt x="15356" y="6591"/>
                </a:cubicBezTo>
                <a:cubicBezTo>
                  <a:pt x="15114" y="6553"/>
                  <a:pt x="14871" y="6540"/>
                  <a:pt x="14618" y="6540"/>
                </a:cubicBezTo>
                <a:close/>
              </a:path>
            </a:pathLst>
          </a:custGeom>
          <a:solidFill>
            <a:srgbClr val="FFFFFF"/>
          </a:solidFill>
          <a:ln w="12700" cap="flat">
            <a:noFill/>
            <a:miter lim="400000"/>
          </a:ln>
          <a:effectLst/>
        </p:spPr>
        <p:txBody>
          <a:bodyPr wrap="square" lIns="38100" tIns="38100" rIns="38100" bIns="38100" numCol="1" anchor="ctr">
            <a:noAutofit/>
          </a:bodyPr>
          <a:p>
            <a:pPr defTabSz="227965">
              <a:defRPr sz="3000">
                <a:solidFill>
                  <a:srgbClr val="FFFFFF"/>
                </a:solidFill>
                <a:effectLst>
                  <a:outerShdw blurRad="38100" dist="12700" dir="5400000" rotWithShape="0">
                    <a:srgbClr val="000000">
                      <a:alpha val="50000"/>
                    </a:srgbClr>
                  </a:outerShdw>
                </a:effectLst>
                <a:latin typeface="Source Sans Pro Light" panose="020B0403030403020204"/>
                <a:ea typeface="Source Sans Pro Light" panose="020B0403030403020204"/>
                <a:cs typeface="Source Sans Pro Light" panose="020B0403030403020204"/>
                <a:sym typeface="Source Sans Pro Light" panose="020B0403030403020204"/>
              </a:defRPr>
            </a:pPr>
            <a:endParaRPr b="1">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13" name="Shape 1053"/>
          <p:cNvSpPr/>
          <p:nvPr/>
        </p:nvSpPr>
        <p:spPr>
          <a:xfrm>
            <a:off x="5176122" y="3159421"/>
            <a:ext cx="520515" cy="52065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EA5A9"/>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1440" tIns="45720" rIns="91440" bIns="45720" numCol="1" spcCol="0" rtlCol="0" fromWordArt="0" anchor="ctr" anchorCtr="0" forceAA="0" compatLnSpc="1">
            <a:noAutofit/>
          </a:bodyPr>
          <a:p>
            <a:pPr lvl="0" algn="ctr">
              <a:buClrTx/>
              <a:buSzTx/>
              <a:buFontTx/>
            </a:pPr>
            <a:endParaRPr lang="en-US" sz="1865" b="1" dirty="0">
              <a:solidFill>
                <a:schemeClr val="bg1"/>
              </a:solidFill>
              <a:latin typeface="思源宋体" panose="02020700000000000000" charset="-122"/>
              <a:ea typeface="思源宋体" panose="02020700000000000000" charset="-122"/>
              <a:cs typeface="思源宋体" panose="02020700000000000000" charset="-122"/>
              <a:sym typeface="+mn-ea"/>
            </a:endParaRPr>
          </a:p>
        </p:txBody>
      </p:sp>
      <p:sp>
        <p:nvSpPr>
          <p:cNvPr id="19" name="Shape 1054"/>
          <p:cNvSpPr/>
          <p:nvPr/>
        </p:nvSpPr>
        <p:spPr>
          <a:xfrm>
            <a:off x="5389297" y="3309797"/>
            <a:ext cx="94164" cy="204753"/>
          </a:xfrm>
          <a:custGeom>
            <a:avLst/>
            <a:gdLst/>
            <a:ahLst/>
            <a:cxnLst>
              <a:cxn ang="0">
                <a:pos x="wd2" y="hd2"/>
              </a:cxn>
              <a:cxn ang="5400000">
                <a:pos x="wd2" y="hd2"/>
              </a:cxn>
              <a:cxn ang="10800000">
                <a:pos x="wd2" y="hd2"/>
              </a:cxn>
              <a:cxn ang="16200000">
                <a:pos x="wd2" y="hd2"/>
              </a:cxn>
            </a:cxnLst>
            <a:rect l="0" t="0" r="r" b="b"/>
            <a:pathLst>
              <a:path w="21600" h="21600" extrusionOk="0">
                <a:moveTo>
                  <a:pt x="6830" y="21600"/>
                </a:moveTo>
                <a:cubicBezTo>
                  <a:pt x="4346" y="21600"/>
                  <a:pt x="2526" y="20896"/>
                  <a:pt x="4264" y="17794"/>
                </a:cubicBezTo>
                <a:lnTo>
                  <a:pt x="7114" y="12295"/>
                </a:lnTo>
                <a:cubicBezTo>
                  <a:pt x="7609" y="11416"/>
                  <a:pt x="7692" y="11062"/>
                  <a:pt x="7114" y="11062"/>
                </a:cubicBezTo>
                <a:cubicBezTo>
                  <a:pt x="6370" y="11062"/>
                  <a:pt x="3149" y="11669"/>
                  <a:pt x="1240" y="12269"/>
                </a:cubicBezTo>
                <a:lnTo>
                  <a:pt x="0" y="11318"/>
                </a:lnTo>
                <a:cubicBezTo>
                  <a:pt x="6039" y="8958"/>
                  <a:pt x="12986" y="7574"/>
                  <a:pt x="15968" y="7574"/>
                </a:cubicBezTo>
                <a:cubicBezTo>
                  <a:pt x="18449" y="7574"/>
                  <a:pt x="18863" y="8949"/>
                  <a:pt x="17623" y="11062"/>
                </a:cubicBezTo>
                <a:lnTo>
                  <a:pt x="14357" y="16843"/>
                </a:lnTo>
                <a:cubicBezTo>
                  <a:pt x="13779" y="17863"/>
                  <a:pt x="14026" y="18215"/>
                  <a:pt x="14606" y="18215"/>
                </a:cubicBezTo>
                <a:cubicBezTo>
                  <a:pt x="15350" y="18215"/>
                  <a:pt x="17792" y="17792"/>
                  <a:pt x="20191" y="16912"/>
                </a:cubicBezTo>
                <a:lnTo>
                  <a:pt x="21600" y="17791"/>
                </a:lnTo>
                <a:cubicBezTo>
                  <a:pt x="15726" y="20542"/>
                  <a:pt x="9310" y="21600"/>
                  <a:pt x="6830" y="21600"/>
                </a:cubicBezTo>
                <a:close/>
                <a:moveTo>
                  <a:pt x="16510" y="0"/>
                </a:moveTo>
                <a:cubicBezTo>
                  <a:pt x="19656" y="0"/>
                  <a:pt x="21229" y="985"/>
                  <a:pt x="21229" y="2114"/>
                </a:cubicBezTo>
                <a:cubicBezTo>
                  <a:pt x="21229" y="3523"/>
                  <a:pt x="18497" y="4826"/>
                  <a:pt x="14939" y="4826"/>
                </a:cubicBezTo>
                <a:cubicBezTo>
                  <a:pt x="11960" y="4826"/>
                  <a:pt x="10222" y="4017"/>
                  <a:pt x="10305" y="2677"/>
                </a:cubicBezTo>
                <a:cubicBezTo>
                  <a:pt x="10305" y="1551"/>
                  <a:pt x="12373" y="0"/>
                  <a:pt x="16510" y="0"/>
                </a:cubicBezTo>
                <a:close/>
              </a:path>
            </a:pathLst>
          </a:custGeom>
          <a:solidFill>
            <a:srgbClr val="FFFFFF"/>
          </a:solidFill>
          <a:ln w="12700" cap="flat">
            <a:noFill/>
            <a:miter lim="400000"/>
          </a:ln>
          <a:effectLst/>
        </p:spPr>
        <p:txBody>
          <a:bodyPr wrap="square" lIns="43656" tIns="43656" rIns="43656" bIns="43656" numCol="1" anchor="ctr">
            <a:noAutofit/>
          </a:bodyPr>
          <a:p>
            <a:pPr defTabSz="227965">
              <a:defRPr sz="3000">
                <a:solidFill>
                  <a:srgbClr val="FFFFFF"/>
                </a:solidFill>
                <a:effectLst>
                  <a:outerShdw blurRad="38100" dist="12700" dir="5400000" rotWithShape="0">
                    <a:srgbClr val="000000">
                      <a:alpha val="50000"/>
                    </a:srgbClr>
                  </a:outerShdw>
                </a:effectLst>
                <a:latin typeface="Source Sans Pro Light" panose="020B0403030403020204"/>
                <a:ea typeface="Source Sans Pro Light" panose="020B0403030403020204"/>
                <a:cs typeface="Source Sans Pro Light" panose="020B0403030403020204"/>
                <a:sym typeface="Source Sans Pro Light" panose="020B0403030403020204"/>
              </a:defRPr>
            </a:pPr>
            <a:endParaRPr b="1">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20" name="Shape 1056"/>
          <p:cNvSpPr/>
          <p:nvPr/>
        </p:nvSpPr>
        <p:spPr>
          <a:xfrm>
            <a:off x="5175865" y="1757736"/>
            <a:ext cx="522431" cy="522571"/>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EA5A9"/>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1440" tIns="45720" rIns="91440" bIns="45720" numCol="1" spcCol="0" rtlCol="0" fromWordArt="0" anchor="ctr" anchorCtr="0" forceAA="0" compatLnSpc="1">
            <a:noAutofit/>
          </a:bodyPr>
          <a:p>
            <a:pPr lvl="0" algn="ctr">
              <a:buClrTx/>
              <a:buSzTx/>
              <a:buFontTx/>
            </a:pPr>
            <a:endParaRPr lang="en-US" sz="1865" b="1" dirty="0">
              <a:solidFill>
                <a:schemeClr val="bg1"/>
              </a:solidFill>
              <a:latin typeface="思源宋体" panose="02020700000000000000" charset="-122"/>
              <a:ea typeface="思源宋体" panose="02020700000000000000" charset="-122"/>
              <a:cs typeface="思源宋体" panose="02020700000000000000" charset="-122"/>
              <a:sym typeface="+mn-ea"/>
            </a:endParaRPr>
          </a:p>
        </p:txBody>
      </p:sp>
      <p:sp>
        <p:nvSpPr>
          <p:cNvPr id="21" name="Shape 1057"/>
          <p:cNvSpPr/>
          <p:nvPr/>
        </p:nvSpPr>
        <p:spPr>
          <a:xfrm>
            <a:off x="5354335" y="1933086"/>
            <a:ext cx="165494" cy="165523"/>
          </a:xfrm>
          <a:custGeom>
            <a:avLst/>
            <a:gdLst/>
            <a:ahLst/>
            <a:cxnLst>
              <a:cxn ang="0">
                <a:pos x="wd2" y="hd2"/>
              </a:cxn>
              <a:cxn ang="5400000">
                <a:pos x="wd2" y="hd2"/>
              </a:cxn>
              <a:cxn ang="10800000">
                <a:pos x="wd2" y="hd2"/>
              </a:cxn>
              <a:cxn ang="16200000">
                <a:pos x="wd2" y="hd2"/>
              </a:cxn>
            </a:cxnLst>
            <a:rect l="0" t="0" r="r" b="b"/>
            <a:pathLst>
              <a:path w="21351" h="21352" extrusionOk="0">
                <a:moveTo>
                  <a:pt x="5435" y="19433"/>
                </a:moveTo>
                <a:lnTo>
                  <a:pt x="3465" y="19857"/>
                </a:lnTo>
                <a:cubicBezTo>
                  <a:pt x="3276" y="19502"/>
                  <a:pt x="3046" y="19146"/>
                  <a:pt x="2628" y="18726"/>
                </a:cubicBezTo>
                <a:cubicBezTo>
                  <a:pt x="2208" y="18307"/>
                  <a:pt x="1853" y="18080"/>
                  <a:pt x="1497" y="17888"/>
                </a:cubicBezTo>
                <a:lnTo>
                  <a:pt x="1922" y="15919"/>
                </a:lnTo>
                <a:lnTo>
                  <a:pt x="2492" y="15350"/>
                </a:lnTo>
                <a:cubicBezTo>
                  <a:pt x="2492" y="15350"/>
                  <a:pt x="3563" y="15372"/>
                  <a:pt x="4774" y="16583"/>
                </a:cubicBezTo>
                <a:cubicBezTo>
                  <a:pt x="5983" y="17791"/>
                  <a:pt x="6006" y="18865"/>
                  <a:pt x="6006" y="18865"/>
                </a:cubicBezTo>
                <a:cubicBezTo>
                  <a:pt x="6006" y="18865"/>
                  <a:pt x="5435" y="19433"/>
                  <a:pt x="5435" y="19433"/>
                </a:cubicBezTo>
                <a:close/>
                <a:moveTo>
                  <a:pt x="19848" y="1503"/>
                </a:moveTo>
                <a:cubicBezTo>
                  <a:pt x="18099" y="-248"/>
                  <a:pt x="16785" y="14"/>
                  <a:pt x="16785" y="14"/>
                </a:cubicBezTo>
                <a:lnTo>
                  <a:pt x="9443" y="7357"/>
                </a:lnTo>
                <a:lnTo>
                  <a:pt x="1225" y="15574"/>
                </a:lnTo>
                <a:lnTo>
                  <a:pt x="0" y="21352"/>
                </a:lnTo>
                <a:lnTo>
                  <a:pt x="5778" y="20126"/>
                </a:lnTo>
                <a:lnTo>
                  <a:pt x="13996" y="11911"/>
                </a:lnTo>
                <a:lnTo>
                  <a:pt x="21338" y="4569"/>
                </a:lnTo>
                <a:cubicBezTo>
                  <a:pt x="21337" y="4569"/>
                  <a:pt x="21600" y="3255"/>
                  <a:pt x="19848" y="1503"/>
                </a:cubicBezTo>
                <a:close/>
              </a:path>
            </a:pathLst>
          </a:custGeom>
          <a:solidFill>
            <a:srgbClr val="FFFFFF"/>
          </a:solidFill>
          <a:ln w="12700" cap="flat">
            <a:noFill/>
            <a:miter lim="400000"/>
          </a:ln>
          <a:effectLst/>
        </p:spPr>
        <p:txBody>
          <a:bodyPr wrap="square" lIns="43656" tIns="43656" rIns="43656" bIns="43656" numCol="1" anchor="ctr">
            <a:noAutofit/>
          </a:bodyPr>
          <a:p>
            <a:pPr defTabSz="227965">
              <a:defRPr sz="3000">
                <a:solidFill>
                  <a:srgbClr val="FFFFFF"/>
                </a:solidFill>
                <a:effectLst>
                  <a:outerShdw blurRad="38100" dist="12700" dir="5400000" rotWithShape="0">
                    <a:srgbClr val="000000">
                      <a:alpha val="50000"/>
                    </a:srgbClr>
                  </a:outerShdw>
                </a:effectLst>
                <a:latin typeface="Source Sans Pro Light" panose="020B0403030403020204"/>
                <a:ea typeface="Source Sans Pro Light" panose="020B0403030403020204"/>
                <a:cs typeface="Source Sans Pro Light" panose="020B0403030403020204"/>
                <a:sym typeface="Source Sans Pro Light" panose="020B0403030403020204"/>
              </a:defRPr>
            </a:pPr>
            <a:endParaRPr b="1">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18" name="Shape 1059"/>
          <p:cNvSpPr/>
          <p:nvPr/>
        </p:nvSpPr>
        <p:spPr>
          <a:xfrm flipV="1">
            <a:off x="3732967" y="2073102"/>
            <a:ext cx="1359141" cy="1359496"/>
          </a:xfrm>
          <a:prstGeom prst="line">
            <a:avLst/>
          </a:prstGeom>
          <a:ln w="19050">
            <a:solidFill>
              <a:schemeClr val="tx1">
                <a:lumMod val="65000"/>
                <a:lumOff val="35000"/>
              </a:schemeClr>
            </a:solidFill>
            <a:miter lim="400000"/>
            <a:tailEnd type="triangle"/>
          </a:ln>
        </p:spPr>
        <p:txBody>
          <a:bodyPr lIns="0" tIns="0" rIns="0" bIns="0"/>
          <a:p>
            <a:pPr defTabSz="227965">
              <a:defRPr sz="1200">
                <a:solidFill>
                  <a:srgbClr val="000000"/>
                </a:solidFill>
                <a:latin typeface="Helvetica"/>
                <a:ea typeface="Helvetica"/>
                <a:cs typeface="Helvetica"/>
                <a:sym typeface="Helvetica"/>
              </a:defRPr>
            </a:pPr>
            <a:endParaRPr>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23" name="Shape 1060"/>
          <p:cNvSpPr/>
          <p:nvPr/>
        </p:nvSpPr>
        <p:spPr>
          <a:xfrm>
            <a:off x="3732967" y="3427677"/>
            <a:ext cx="1359141" cy="1359495"/>
          </a:xfrm>
          <a:prstGeom prst="line">
            <a:avLst/>
          </a:prstGeom>
          <a:ln w="19050">
            <a:solidFill>
              <a:schemeClr val="tx1">
                <a:lumMod val="65000"/>
                <a:lumOff val="35000"/>
              </a:schemeClr>
            </a:solidFill>
            <a:miter lim="400000"/>
            <a:tailEnd type="triangle"/>
          </a:ln>
        </p:spPr>
        <p:txBody>
          <a:bodyPr lIns="0" tIns="0" rIns="0" bIns="0"/>
          <a:p>
            <a:pPr defTabSz="227965">
              <a:defRPr sz="1200">
                <a:solidFill>
                  <a:srgbClr val="000000"/>
                </a:solidFill>
                <a:latin typeface="Helvetica"/>
                <a:ea typeface="Helvetica"/>
                <a:cs typeface="Helvetica"/>
                <a:sym typeface="Helvetica"/>
              </a:defRPr>
            </a:pPr>
            <a:endParaRPr>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24" name="Shape 1061"/>
          <p:cNvSpPr/>
          <p:nvPr/>
        </p:nvSpPr>
        <p:spPr>
          <a:xfrm flipV="1">
            <a:off x="3735420" y="3428123"/>
            <a:ext cx="1356688" cy="1"/>
          </a:xfrm>
          <a:prstGeom prst="line">
            <a:avLst/>
          </a:prstGeom>
          <a:ln w="19050">
            <a:solidFill>
              <a:srgbClr val="556268"/>
            </a:solidFill>
            <a:miter lim="400000"/>
            <a:tailEnd type="triangle"/>
          </a:ln>
        </p:spPr>
        <p:txBody>
          <a:bodyPr lIns="0" tIns="0" rIns="0" bIns="0"/>
          <a:p>
            <a:pPr defTabSz="227965">
              <a:defRPr sz="1200">
                <a:solidFill>
                  <a:srgbClr val="000000"/>
                </a:solidFill>
                <a:latin typeface="Helvetica"/>
                <a:ea typeface="Helvetica"/>
                <a:cs typeface="Helvetica"/>
                <a:sym typeface="Helvetica"/>
              </a:defRPr>
            </a:pPr>
            <a:endParaRPr>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25" name="文本框 24"/>
          <p:cNvSpPr txBox="1"/>
          <p:nvPr/>
        </p:nvSpPr>
        <p:spPr>
          <a:xfrm>
            <a:off x="5769208" y="1993655"/>
            <a:ext cx="4769810" cy="553085"/>
          </a:xfrm>
          <a:prstGeom prst="rect">
            <a:avLst/>
          </a:prstGeom>
          <a:noFill/>
        </p:spPr>
        <p:txBody>
          <a:bodyPr wrap="square" rtlCol="0">
            <a:spAutoFit/>
          </a:bodyPr>
          <a:p>
            <a:pPr>
              <a:lnSpc>
                <a:spcPct val="125000"/>
              </a:lnSpc>
            </a:pPr>
            <a:r>
              <a:rPr lang="zh-CN" altLang="en-US" sz="1200" dirty="0">
                <a:solidFill>
                  <a:srgbClr val="556268"/>
                </a:solidFill>
                <a:latin typeface="思源宋体" panose="02020700000000000000" charset="-122"/>
                <a:ea typeface="思源宋体" panose="02020700000000000000" charset="-122"/>
                <a:cs typeface="思源宋体" panose="02020700000000000000" charset="-122"/>
              </a:rPr>
              <a:t>点击文本框即可进行编辑输入相关内容点击文本框即可进行编辑输入相关内容点击文本框即可进行编辑输入相关内容</a:t>
            </a:r>
            <a:endParaRPr lang="zh-CN" altLang="en-US" sz="1200" dirty="0">
              <a:solidFill>
                <a:srgbClr val="556268"/>
              </a:solidFill>
              <a:latin typeface="思源宋体" panose="02020700000000000000" charset="-122"/>
              <a:ea typeface="思源宋体" panose="02020700000000000000" charset="-122"/>
              <a:cs typeface="思源宋体" panose="02020700000000000000" charset="-122"/>
            </a:endParaRPr>
          </a:p>
        </p:txBody>
      </p:sp>
      <p:sp>
        <p:nvSpPr>
          <p:cNvPr id="26" name="文本框 25"/>
          <p:cNvSpPr txBox="1"/>
          <p:nvPr/>
        </p:nvSpPr>
        <p:spPr>
          <a:xfrm>
            <a:off x="5769208" y="1595766"/>
            <a:ext cx="2283643" cy="337185"/>
          </a:xfrm>
          <a:prstGeom prst="rect">
            <a:avLst/>
          </a:prstGeom>
          <a:noFill/>
        </p:spPr>
        <p:txBody>
          <a:bodyPr wrap="square" rtlCol="0">
            <a:spAutoFit/>
          </a:bodyPr>
          <a:p>
            <a:r>
              <a:rPr lang="zh-CN" altLang="en-US" sz="1600" b="1" dirty="0">
                <a:solidFill>
                  <a:srgbClr val="556268"/>
                </a:solidFill>
                <a:latin typeface="思源宋体" panose="02020700000000000000" charset="-122"/>
                <a:ea typeface="思源宋体" panose="02020700000000000000" charset="-122"/>
                <a:cs typeface="思源宋体" panose="02020700000000000000" charset="-122"/>
              </a:rPr>
              <a:t>存在问题</a:t>
            </a:r>
            <a:endParaRPr lang="zh-CN" altLang="en-US" sz="1600" b="1" dirty="0">
              <a:solidFill>
                <a:srgbClr val="556268"/>
              </a:solidFill>
              <a:latin typeface="思源宋体" panose="02020700000000000000" charset="-122"/>
              <a:ea typeface="思源宋体" panose="02020700000000000000" charset="-122"/>
              <a:cs typeface="思源宋体" panose="02020700000000000000" charset="-122"/>
            </a:endParaRPr>
          </a:p>
        </p:txBody>
      </p:sp>
      <p:sp>
        <p:nvSpPr>
          <p:cNvPr id="27" name="文本框 26"/>
          <p:cNvSpPr txBox="1"/>
          <p:nvPr/>
        </p:nvSpPr>
        <p:spPr>
          <a:xfrm>
            <a:off x="5769208" y="3379377"/>
            <a:ext cx="4769810" cy="553998"/>
          </a:xfrm>
          <a:prstGeom prst="rect">
            <a:avLst/>
          </a:prstGeom>
          <a:noFill/>
        </p:spPr>
        <p:txBody>
          <a:bodyPr wrap="square" rtlCol="0">
            <a:spAutoFit/>
          </a:bodyPr>
          <a:p>
            <a:pPr>
              <a:lnSpc>
                <a:spcPct val="125000"/>
              </a:lnSpc>
            </a:pPr>
            <a:r>
              <a:rPr lang="zh-CN" altLang="en-US" sz="1200" dirty="0">
                <a:solidFill>
                  <a:srgbClr val="556268"/>
                </a:solidFill>
                <a:latin typeface="思源宋体" panose="02020700000000000000" charset="-122"/>
                <a:ea typeface="思源宋体" panose="02020700000000000000" charset="-122"/>
                <a:cs typeface="思源宋体" panose="02020700000000000000" charset="-122"/>
              </a:rPr>
              <a:t>点击文本框即可进行编辑输入相关内容点击文本框即可进行编辑输入相关内容点击文本框即可进行编辑输入相关内容</a:t>
            </a:r>
            <a:endParaRPr lang="zh-CN" altLang="en-US" sz="1200" dirty="0">
              <a:solidFill>
                <a:srgbClr val="556268"/>
              </a:solidFill>
              <a:latin typeface="思源宋体" panose="02020700000000000000" charset="-122"/>
              <a:ea typeface="思源宋体" panose="02020700000000000000" charset="-122"/>
              <a:cs typeface="思源宋体" panose="02020700000000000000" charset="-122"/>
            </a:endParaRPr>
          </a:p>
        </p:txBody>
      </p:sp>
      <p:sp>
        <p:nvSpPr>
          <p:cNvPr id="8" name="文本框 7"/>
          <p:cNvSpPr txBox="1"/>
          <p:nvPr/>
        </p:nvSpPr>
        <p:spPr>
          <a:xfrm>
            <a:off x="5769208" y="3149128"/>
            <a:ext cx="2283643" cy="337185"/>
          </a:xfrm>
          <a:prstGeom prst="rect">
            <a:avLst/>
          </a:prstGeom>
          <a:noFill/>
        </p:spPr>
        <p:txBody>
          <a:bodyPr wrap="square" rtlCol="0">
            <a:spAutoFit/>
          </a:bodyPr>
          <a:p>
            <a:r>
              <a:rPr lang="zh-CN" altLang="en-US" sz="1600" b="1" dirty="0">
                <a:solidFill>
                  <a:srgbClr val="556268"/>
                </a:solidFill>
                <a:latin typeface="思源宋体" panose="02020700000000000000" charset="-122"/>
                <a:ea typeface="思源宋体" panose="02020700000000000000" charset="-122"/>
                <a:cs typeface="思源宋体" panose="02020700000000000000" charset="-122"/>
                <a:sym typeface="+mn-ea"/>
              </a:rPr>
              <a:t>存在问题</a:t>
            </a:r>
            <a:endParaRPr lang="zh-CN" altLang="en-US" sz="1600" b="1" dirty="0">
              <a:solidFill>
                <a:srgbClr val="556268"/>
              </a:solidFill>
              <a:latin typeface="思源宋体" panose="02020700000000000000" charset="-122"/>
              <a:ea typeface="思源宋体" panose="02020700000000000000" charset="-122"/>
              <a:cs typeface="思源宋体" panose="02020700000000000000" charset="-122"/>
              <a:sym typeface="+mn-ea"/>
            </a:endParaRPr>
          </a:p>
        </p:txBody>
      </p:sp>
      <p:sp>
        <p:nvSpPr>
          <p:cNvPr id="29" name="文本框 28"/>
          <p:cNvSpPr txBox="1"/>
          <p:nvPr/>
        </p:nvSpPr>
        <p:spPr>
          <a:xfrm>
            <a:off x="5769208" y="4715691"/>
            <a:ext cx="4769810" cy="553998"/>
          </a:xfrm>
          <a:prstGeom prst="rect">
            <a:avLst/>
          </a:prstGeom>
          <a:noFill/>
        </p:spPr>
        <p:txBody>
          <a:bodyPr wrap="square" rtlCol="0">
            <a:spAutoFit/>
          </a:bodyPr>
          <a:p>
            <a:pPr>
              <a:lnSpc>
                <a:spcPct val="125000"/>
              </a:lnSpc>
            </a:pPr>
            <a:r>
              <a:rPr lang="zh-CN" altLang="en-US" sz="1200" dirty="0">
                <a:solidFill>
                  <a:srgbClr val="556268"/>
                </a:solidFill>
                <a:latin typeface="思源宋体" panose="02020700000000000000" charset="-122"/>
                <a:ea typeface="思源宋体" panose="02020700000000000000" charset="-122"/>
                <a:cs typeface="思源宋体" panose="02020700000000000000" charset="-122"/>
              </a:rPr>
              <a:t>点击文本框即可进行编辑输入相关内容点击文本框即可进行编辑输入相关内容点击文本框即可进行编辑输入相关内容</a:t>
            </a:r>
            <a:endParaRPr lang="zh-CN" altLang="en-US" sz="1200" dirty="0">
              <a:solidFill>
                <a:srgbClr val="556268"/>
              </a:solidFill>
              <a:latin typeface="思源宋体" panose="02020700000000000000" charset="-122"/>
              <a:ea typeface="思源宋体" panose="02020700000000000000" charset="-122"/>
              <a:cs typeface="思源宋体" panose="02020700000000000000" charset="-122"/>
            </a:endParaRPr>
          </a:p>
        </p:txBody>
      </p:sp>
      <p:sp>
        <p:nvSpPr>
          <p:cNvPr id="30" name="文本框 29"/>
          <p:cNvSpPr txBox="1"/>
          <p:nvPr/>
        </p:nvSpPr>
        <p:spPr>
          <a:xfrm>
            <a:off x="5769208" y="4485442"/>
            <a:ext cx="2283643" cy="337185"/>
          </a:xfrm>
          <a:prstGeom prst="rect">
            <a:avLst/>
          </a:prstGeom>
          <a:noFill/>
        </p:spPr>
        <p:txBody>
          <a:bodyPr wrap="square" rtlCol="0">
            <a:spAutoFit/>
          </a:bodyPr>
          <a:p>
            <a:r>
              <a:rPr lang="zh-CN" altLang="en-US" sz="1600" b="1" dirty="0">
                <a:solidFill>
                  <a:srgbClr val="556268"/>
                </a:solidFill>
                <a:latin typeface="思源宋体" panose="02020700000000000000" charset="-122"/>
                <a:ea typeface="思源宋体" panose="02020700000000000000" charset="-122"/>
                <a:cs typeface="思源宋体" panose="02020700000000000000" charset="-122"/>
                <a:sym typeface="+mn-ea"/>
              </a:rPr>
              <a:t>存在问题</a:t>
            </a:r>
            <a:endParaRPr lang="zh-CN" altLang="en-US" sz="1600" b="1" dirty="0">
              <a:solidFill>
                <a:srgbClr val="556268"/>
              </a:solidFill>
              <a:latin typeface="思源宋体" panose="02020700000000000000" charset="-122"/>
              <a:ea typeface="思源宋体" panose="02020700000000000000" charset="-122"/>
              <a:cs typeface="思源宋体" panose="02020700000000000000" charset="-122"/>
              <a:sym typeface="+mn-ea"/>
            </a:endParaRPr>
          </a:p>
        </p:txBody>
      </p:sp>
      <p:sp>
        <p:nvSpPr>
          <p:cNvPr id="16" name="Shape 1043"/>
          <p:cNvSpPr/>
          <p:nvPr/>
        </p:nvSpPr>
        <p:spPr>
          <a:xfrm rot="2700000">
            <a:off x="3867789" y="3110706"/>
            <a:ext cx="635001" cy="634835"/>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0" y="21600"/>
                </a:lnTo>
                <a:lnTo>
                  <a:pt x="21600" y="21600"/>
                </a:lnTo>
                <a:close/>
              </a:path>
            </a:pathLst>
          </a:custGeom>
          <a:solidFill>
            <a:srgbClr val="9EA5A9"/>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lIns="91440" tIns="45720" rIns="91440" bIns="45720" numCol="1" spcCol="0" rtlCol="0" fromWordArt="0" anchor="ctr" anchorCtr="0" forceAA="0" compatLnSpc="1">
            <a:noAutofit/>
          </a:bodyPr>
          <a:p>
            <a:pPr lvl="0" algn="ctr">
              <a:buClrTx/>
              <a:buSzTx/>
              <a:buFontTx/>
            </a:pPr>
            <a:endParaRPr lang="en-US" sz="1865" b="1" dirty="0">
              <a:solidFill>
                <a:schemeClr val="bg1"/>
              </a:solidFill>
              <a:latin typeface="思源宋体" panose="02020700000000000000" charset="-122"/>
              <a:ea typeface="思源宋体" panose="02020700000000000000" charset="-122"/>
              <a:cs typeface="思源宋体" panose="02020700000000000000" charset="-122"/>
              <a:sym typeface="+mn-ea"/>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strVal val="#ppt_w*0.70"/>
                                          </p:val>
                                        </p:tav>
                                        <p:tav tm="100000">
                                          <p:val>
                                            <p:strVal val="#ppt_w"/>
                                          </p:val>
                                        </p:tav>
                                      </p:tavLst>
                                    </p:anim>
                                    <p:anim calcmode="lin" valueType="num">
                                      <p:cBhvr>
                                        <p:cTn id="8" dur="1000" fill="hold"/>
                                        <p:tgtEl>
                                          <p:spTgt spid="2"/>
                                        </p:tgtEl>
                                        <p:attrNameLst>
                                          <p:attrName>ppt_h</p:attrName>
                                        </p:attrNameLst>
                                      </p:cBhvr>
                                      <p:tavLst>
                                        <p:tav tm="0">
                                          <p:val>
                                            <p:strVal val="#ppt_h"/>
                                          </p:val>
                                        </p:tav>
                                        <p:tav tm="100000">
                                          <p:val>
                                            <p:strVal val="#ppt_h"/>
                                          </p:val>
                                        </p:tav>
                                      </p:tavLst>
                                    </p:anim>
                                    <p:animEffect transition="in" filter="fade">
                                      <p:cBhvr>
                                        <p:cTn id="9" dur="1000"/>
                                        <p:tgtEl>
                                          <p:spTgt spid="2"/>
                                        </p:tgtEl>
                                      </p:cBhvr>
                                    </p:animEffect>
                                  </p:childTnLst>
                                </p:cTn>
                              </p:par>
                            </p:childTnLst>
                          </p:cTn>
                        </p:par>
                        <p:par>
                          <p:cTn id="10" fill="hold">
                            <p:stCondLst>
                              <p:cond delay="1000"/>
                            </p:stCondLst>
                            <p:childTnLst>
                              <p:par>
                                <p:cTn id="11" presetID="18" presetClass="entr" presetSubtype="12"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Effect transition="in" filter="strips(downLeft)">
                                      <p:cBhvr>
                                        <p:cTn id="13" dur="500"/>
                                        <p:tgtEl>
                                          <p:spTgt spid="11"/>
                                        </p:tgtEl>
                                      </p:cBhvr>
                                    </p:animEffect>
                                  </p:childTnLst>
                                </p:cTn>
                              </p:par>
                              <p:par>
                                <p:cTn id="14" presetID="18" presetClass="entr" presetSubtype="12"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strips(downLeft)">
                                      <p:cBhvr>
                                        <p:cTn id="16" dur="500"/>
                                        <p:tgtEl>
                                          <p:spTgt spid="12"/>
                                        </p:tgtEl>
                                      </p:cBhvr>
                                    </p:animEffect>
                                  </p:childTnLst>
                                </p:cTn>
                              </p:par>
                              <p:par>
                                <p:cTn id="17" presetID="18" presetClass="entr" presetSubtype="12" fill="hold" grpId="0" nodeType="withEffect">
                                  <p:stCondLst>
                                    <p:cond delay="0"/>
                                  </p:stCondLst>
                                  <p:childTnLst>
                                    <p:set>
                                      <p:cBhvr>
                                        <p:cTn id="18" dur="1" fill="hold">
                                          <p:stCondLst>
                                            <p:cond delay="0"/>
                                          </p:stCondLst>
                                        </p:cTn>
                                        <p:tgtEl>
                                          <p:spTgt spid="13"/>
                                        </p:tgtEl>
                                        <p:attrNameLst>
                                          <p:attrName>style.visibility</p:attrName>
                                        </p:attrNameLst>
                                      </p:cBhvr>
                                      <p:to>
                                        <p:strVal val="visible"/>
                                      </p:to>
                                    </p:set>
                                    <p:animEffect transition="in" filter="strips(downLeft)">
                                      <p:cBhvr>
                                        <p:cTn id="19" dur="500"/>
                                        <p:tgtEl>
                                          <p:spTgt spid="13"/>
                                        </p:tgtEl>
                                      </p:cBhvr>
                                    </p:animEffect>
                                  </p:childTnLst>
                                </p:cTn>
                              </p:par>
                              <p:par>
                                <p:cTn id="20" presetID="18" presetClass="entr" presetSubtype="12"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strips(downLeft)">
                                      <p:cBhvr>
                                        <p:cTn id="22" dur="500"/>
                                        <p:tgtEl>
                                          <p:spTgt spid="19"/>
                                        </p:tgtEl>
                                      </p:cBhvr>
                                    </p:animEffect>
                                  </p:childTnLst>
                                </p:cTn>
                              </p:par>
                              <p:par>
                                <p:cTn id="23" presetID="18" presetClass="entr" presetSubtype="12"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strips(downLeft)">
                                      <p:cBhvr>
                                        <p:cTn id="25" dur="500"/>
                                        <p:tgtEl>
                                          <p:spTgt spid="20"/>
                                        </p:tgtEl>
                                      </p:cBhvr>
                                    </p:animEffect>
                                  </p:childTnLst>
                                </p:cTn>
                              </p:par>
                              <p:par>
                                <p:cTn id="26" presetID="18" presetClass="entr" presetSubtype="12" fill="hold" grpId="0" nodeType="withEffect">
                                  <p:stCondLst>
                                    <p:cond delay="0"/>
                                  </p:stCondLst>
                                  <p:childTnLst>
                                    <p:set>
                                      <p:cBhvr>
                                        <p:cTn id="27" dur="1" fill="hold">
                                          <p:stCondLst>
                                            <p:cond delay="0"/>
                                          </p:stCondLst>
                                        </p:cTn>
                                        <p:tgtEl>
                                          <p:spTgt spid="21"/>
                                        </p:tgtEl>
                                        <p:attrNameLst>
                                          <p:attrName>style.visibility</p:attrName>
                                        </p:attrNameLst>
                                      </p:cBhvr>
                                      <p:to>
                                        <p:strVal val="visible"/>
                                      </p:to>
                                    </p:set>
                                    <p:animEffect transition="in" filter="strips(downLeft)">
                                      <p:cBhvr>
                                        <p:cTn id="28" dur="500"/>
                                        <p:tgtEl>
                                          <p:spTgt spid="21"/>
                                        </p:tgtEl>
                                      </p:cBhvr>
                                    </p:animEffect>
                                  </p:childTnLst>
                                </p:cTn>
                              </p:par>
                              <p:par>
                                <p:cTn id="29" presetID="18" presetClass="entr" presetSubtype="12" fill="hold" nodeType="withEffect">
                                  <p:stCondLst>
                                    <p:cond delay="0"/>
                                  </p:stCondLst>
                                  <p:childTnLst>
                                    <p:set>
                                      <p:cBhvr>
                                        <p:cTn id="30" dur="1" fill="hold">
                                          <p:stCondLst>
                                            <p:cond delay="0"/>
                                          </p:stCondLst>
                                        </p:cTn>
                                        <p:tgtEl>
                                          <p:spTgt spid="18"/>
                                        </p:tgtEl>
                                        <p:attrNameLst>
                                          <p:attrName>style.visibility</p:attrName>
                                        </p:attrNameLst>
                                      </p:cBhvr>
                                      <p:to>
                                        <p:strVal val="visible"/>
                                      </p:to>
                                    </p:set>
                                    <p:animEffect transition="in" filter="strips(downLeft)">
                                      <p:cBhvr>
                                        <p:cTn id="31" dur="500"/>
                                        <p:tgtEl>
                                          <p:spTgt spid="18"/>
                                        </p:tgtEl>
                                      </p:cBhvr>
                                    </p:animEffect>
                                  </p:childTnLst>
                                </p:cTn>
                              </p:par>
                              <p:par>
                                <p:cTn id="32" presetID="18" presetClass="entr" presetSubtype="12" fill="hold"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strips(downLeft)">
                                      <p:cBhvr>
                                        <p:cTn id="34" dur="500"/>
                                        <p:tgtEl>
                                          <p:spTgt spid="23"/>
                                        </p:tgtEl>
                                      </p:cBhvr>
                                    </p:animEffect>
                                  </p:childTnLst>
                                </p:cTn>
                              </p:par>
                              <p:par>
                                <p:cTn id="35" presetID="18" presetClass="entr" presetSubtype="12" fill="hold" nodeType="withEffect">
                                  <p:stCondLst>
                                    <p:cond delay="0"/>
                                  </p:stCondLst>
                                  <p:childTnLst>
                                    <p:set>
                                      <p:cBhvr>
                                        <p:cTn id="36" dur="1" fill="hold">
                                          <p:stCondLst>
                                            <p:cond delay="0"/>
                                          </p:stCondLst>
                                        </p:cTn>
                                        <p:tgtEl>
                                          <p:spTgt spid="24"/>
                                        </p:tgtEl>
                                        <p:attrNameLst>
                                          <p:attrName>style.visibility</p:attrName>
                                        </p:attrNameLst>
                                      </p:cBhvr>
                                      <p:to>
                                        <p:strVal val="visible"/>
                                      </p:to>
                                    </p:set>
                                    <p:animEffect transition="in" filter="strips(downLeft)">
                                      <p:cBhvr>
                                        <p:cTn id="37" dur="500"/>
                                        <p:tgtEl>
                                          <p:spTgt spid="24"/>
                                        </p:tgtEl>
                                      </p:cBhvr>
                                    </p:animEffect>
                                  </p:childTnLst>
                                </p:cTn>
                              </p:par>
                              <p:par>
                                <p:cTn id="38" presetID="18" presetClass="entr" presetSubtype="12" fill="hold" grpId="0" nodeType="withEffect">
                                  <p:stCondLst>
                                    <p:cond delay="0"/>
                                  </p:stCondLst>
                                  <p:childTnLst>
                                    <p:set>
                                      <p:cBhvr>
                                        <p:cTn id="39" dur="1" fill="hold">
                                          <p:stCondLst>
                                            <p:cond delay="0"/>
                                          </p:stCondLst>
                                        </p:cTn>
                                        <p:tgtEl>
                                          <p:spTgt spid="16"/>
                                        </p:tgtEl>
                                        <p:attrNameLst>
                                          <p:attrName>style.visibility</p:attrName>
                                        </p:attrNameLst>
                                      </p:cBhvr>
                                      <p:to>
                                        <p:strVal val="visible"/>
                                      </p:to>
                                    </p:set>
                                    <p:animEffect transition="in" filter="strips(downLeft)">
                                      <p:cBhvr>
                                        <p:cTn id="40" dur="500"/>
                                        <p:tgtEl>
                                          <p:spTgt spid="16"/>
                                        </p:tgtEl>
                                      </p:cBhvr>
                                    </p:animEffect>
                                  </p:childTnLst>
                                </p:cTn>
                              </p:par>
                            </p:childTnLst>
                          </p:cTn>
                        </p:par>
                        <p:par>
                          <p:cTn id="41" fill="hold">
                            <p:stCondLst>
                              <p:cond delay="1500"/>
                            </p:stCondLst>
                            <p:childTnLst>
                              <p:par>
                                <p:cTn id="42" presetID="47" presetClass="entr" presetSubtype="0" fill="hold" grpId="0" nodeType="afterEffect">
                                  <p:stCondLst>
                                    <p:cond delay="0"/>
                                  </p:stCondLst>
                                  <p:childTnLst>
                                    <p:set>
                                      <p:cBhvr>
                                        <p:cTn id="43" dur="1" fill="hold">
                                          <p:stCondLst>
                                            <p:cond delay="0"/>
                                          </p:stCondLst>
                                        </p:cTn>
                                        <p:tgtEl>
                                          <p:spTgt spid="26"/>
                                        </p:tgtEl>
                                        <p:attrNameLst>
                                          <p:attrName>style.visibility</p:attrName>
                                        </p:attrNameLst>
                                      </p:cBhvr>
                                      <p:to>
                                        <p:strVal val="visible"/>
                                      </p:to>
                                    </p:set>
                                    <p:animEffect transition="in" filter="fade">
                                      <p:cBhvr>
                                        <p:cTn id="44" dur="1000"/>
                                        <p:tgtEl>
                                          <p:spTgt spid="26"/>
                                        </p:tgtEl>
                                      </p:cBhvr>
                                    </p:animEffect>
                                    <p:anim calcmode="lin" valueType="num">
                                      <p:cBhvr>
                                        <p:cTn id="45" dur="1000" fill="hold"/>
                                        <p:tgtEl>
                                          <p:spTgt spid="26"/>
                                        </p:tgtEl>
                                        <p:attrNameLst>
                                          <p:attrName>ppt_x</p:attrName>
                                        </p:attrNameLst>
                                      </p:cBhvr>
                                      <p:tavLst>
                                        <p:tav tm="0">
                                          <p:val>
                                            <p:strVal val="#ppt_x"/>
                                          </p:val>
                                        </p:tav>
                                        <p:tav tm="100000">
                                          <p:val>
                                            <p:strVal val="#ppt_x"/>
                                          </p:val>
                                        </p:tav>
                                      </p:tavLst>
                                    </p:anim>
                                    <p:anim calcmode="lin" valueType="num">
                                      <p:cBhvr>
                                        <p:cTn id="46" dur="1000" fill="hold"/>
                                        <p:tgtEl>
                                          <p:spTgt spid="26"/>
                                        </p:tgtEl>
                                        <p:attrNameLst>
                                          <p:attrName>ppt_y</p:attrName>
                                        </p:attrNameLst>
                                      </p:cBhvr>
                                      <p:tavLst>
                                        <p:tav tm="0">
                                          <p:val>
                                            <p:strVal val="#ppt_y-.1"/>
                                          </p:val>
                                        </p:tav>
                                        <p:tav tm="100000">
                                          <p:val>
                                            <p:strVal val="#ppt_y"/>
                                          </p:val>
                                        </p:tav>
                                      </p:tavLst>
                                    </p:anim>
                                  </p:childTnLst>
                                </p:cTn>
                              </p:par>
                              <p:par>
                                <p:cTn id="47" presetID="47" presetClass="entr" presetSubtype="0" fill="hold" grpId="0" nodeType="withEffect">
                                  <p:stCondLst>
                                    <p:cond delay="0"/>
                                  </p:stCondLst>
                                  <p:childTnLst>
                                    <p:set>
                                      <p:cBhvr>
                                        <p:cTn id="48" dur="1" fill="hold">
                                          <p:stCondLst>
                                            <p:cond delay="0"/>
                                          </p:stCondLst>
                                        </p:cTn>
                                        <p:tgtEl>
                                          <p:spTgt spid="25"/>
                                        </p:tgtEl>
                                        <p:attrNameLst>
                                          <p:attrName>style.visibility</p:attrName>
                                        </p:attrNameLst>
                                      </p:cBhvr>
                                      <p:to>
                                        <p:strVal val="visible"/>
                                      </p:to>
                                    </p:set>
                                    <p:animEffect transition="in" filter="fade">
                                      <p:cBhvr>
                                        <p:cTn id="49" dur="1000"/>
                                        <p:tgtEl>
                                          <p:spTgt spid="25"/>
                                        </p:tgtEl>
                                      </p:cBhvr>
                                    </p:animEffect>
                                    <p:anim calcmode="lin" valueType="num">
                                      <p:cBhvr>
                                        <p:cTn id="50" dur="1000" fill="hold"/>
                                        <p:tgtEl>
                                          <p:spTgt spid="25"/>
                                        </p:tgtEl>
                                        <p:attrNameLst>
                                          <p:attrName>ppt_x</p:attrName>
                                        </p:attrNameLst>
                                      </p:cBhvr>
                                      <p:tavLst>
                                        <p:tav tm="0">
                                          <p:val>
                                            <p:strVal val="#ppt_x"/>
                                          </p:val>
                                        </p:tav>
                                        <p:tav tm="100000">
                                          <p:val>
                                            <p:strVal val="#ppt_x"/>
                                          </p:val>
                                        </p:tav>
                                      </p:tavLst>
                                    </p:anim>
                                    <p:anim calcmode="lin" valueType="num">
                                      <p:cBhvr>
                                        <p:cTn id="51" dur="1000" fill="hold"/>
                                        <p:tgtEl>
                                          <p:spTgt spid="25"/>
                                        </p:tgtEl>
                                        <p:attrNameLst>
                                          <p:attrName>ppt_y</p:attrName>
                                        </p:attrNameLst>
                                      </p:cBhvr>
                                      <p:tavLst>
                                        <p:tav tm="0">
                                          <p:val>
                                            <p:strVal val="#ppt_y-.1"/>
                                          </p:val>
                                        </p:tav>
                                        <p:tav tm="100000">
                                          <p:val>
                                            <p:strVal val="#ppt_y"/>
                                          </p:val>
                                        </p:tav>
                                      </p:tavLst>
                                    </p:anim>
                                  </p:childTnLst>
                                </p:cTn>
                              </p:par>
                              <p:par>
                                <p:cTn id="52" presetID="47" presetClass="entr" presetSubtype="0" fill="hold" grpId="0" nodeType="withEffect">
                                  <p:stCondLst>
                                    <p:cond delay="0"/>
                                  </p:stCondLst>
                                  <p:childTnLst>
                                    <p:set>
                                      <p:cBhvr>
                                        <p:cTn id="53" dur="1" fill="hold">
                                          <p:stCondLst>
                                            <p:cond delay="0"/>
                                          </p:stCondLst>
                                        </p:cTn>
                                        <p:tgtEl>
                                          <p:spTgt spid="8"/>
                                        </p:tgtEl>
                                        <p:attrNameLst>
                                          <p:attrName>style.visibility</p:attrName>
                                        </p:attrNameLst>
                                      </p:cBhvr>
                                      <p:to>
                                        <p:strVal val="visible"/>
                                      </p:to>
                                    </p:set>
                                    <p:animEffect transition="in" filter="fade">
                                      <p:cBhvr>
                                        <p:cTn id="54" dur="1000"/>
                                        <p:tgtEl>
                                          <p:spTgt spid="8"/>
                                        </p:tgtEl>
                                      </p:cBhvr>
                                    </p:animEffect>
                                    <p:anim calcmode="lin" valueType="num">
                                      <p:cBhvr>
                                        <p:cTn id="55" dur="1000" fill="hold"/>
                                        <p:tgtEl>
                                          <p:spTgt spid="8"/>
                                        </p:tgtEl>
                                        <p:attrNameLst>
                                          <p:attrName>ppt_x</p:attrName>
                                        </p:attrNameLst>
                                      </p:cBhvr>
                                      <p:tavLst>
                                        <p:tav tm="0">
                                          <p:val>
                                            <p:strVal val="#ppt_x"/>
                                          </p:val>
                                        </p:tav>
                                        <p:tav tm="100000">
                                          <p:val>
                                            <p:strVal val="#ppt_x"/>
                                          </p:val>
                                        </p:tav>
                                      </p:tavLst>
                                    </p:anim>
                                    <p:anim calcmode="lin" valueType="num">
                                      <p:cBhvr>
                                        <p:cTn id="56" dur="1000" fill="hold"/>
                                        <p:tgtEl>
                                          <p:spTgt spid="8"/>
                                        </p:tgtEl>
                                        <p:attrNameLst>
                                          <p:attrName>ppt_y</p:attrName>
                                        </p:attrNameLst>
                                      </p:cBhvr>
                                      <p:tavLst>
                                        <p:tav tm="0">
                                          <p:val>
                                            <p:strVal val="#ppt_y-.1"/>
                                          </p:val>
                                        </p:tav>
                                        <p:tav tm="100000">
                                          <p:val>
                                            <p:strVal val="#ppt_y"/>
                                          </p:val>
                                        </p:tav>
                                      </p:tavLst>
                                    </p:anim>
                                  </p:childTnLst>
                                </p:cTn>
                              </p:par>
                              <p:par>
                                <p:cTn id="57" presetID="47" presetClass="entr" presetSubtype="0" fill="hold" grpId="0" nodeType="withEffect">
                                  <p:stCondLst>
                                    <p:cond delay="0"/>
                                  </p:stCondLst>
                                  <p:childTnLst>
                                    <p:set>
                                      <p:cBhvr>
                                        <p:cTn id="58" dur="1" fill="hold">
                                          <p:stCondLst>
                                            <p:cond delay="0"/>
                                          </p:stCondLst>
                                        </p:cTn>
                                        <p:tgtEl>
                                          <p:spTgt spid="27"/>
                                        </p:tgtEl>
                                        <p:attrNameLst>
                                          <p:attrName>style.visibility</p:attrName>
                                        </p:attrNameLst>
                                      </p:cBhvr>
                                      <p:to>
                                        <p:strVal val="visible"/>
                                      </p:to>
                                    </p:set>
                                    <p:animEffect transition="in" filter="fade">
                                      <p:cBhvr>
                                        <p:cTn id="59" dur="1000"/>
                                        <p:tgtEl>
                                          <p:spTgt spid="27"/>
                                        </p:tgtEl>
                                      </p:cBhvr>
                                    </p:animEffect>
                                    <p:anim calcmode="lin" valueType="num">
                                      <p:cBhvr>
                                        <p:cTn id="60" dur="1000" fill="hold"/>
                                        <p:tgtEl>
                                          <p:spTgt spid="27"/>
                                        </p:tgtEl>
                                        <p:attrNameLst>
                                          <p:attrName>ppt_x</p:attrName>
                                        </p:attrNameLst>
                                      </p:cBhvr>
                                      <p:tavLst>
                                        <p:tav tm="0">
                                          <p:val>
                                            <p:strVal val="#ppt_x"/>
                                          </p:val>
                                        </p:tav>
                                        <p:tav tm="100000">
                                          <p:val>
                                            <p:strVal val="#ppt_x"/>
                                          </p:val>
                                        </p:tav>
                                      </p:tavLst>
                                    </p:anim>
                                    <p:anim calcmode="lin" valueType="num">
                                      <p:cBhvr>
                                        <p:cTn id="61" dur="1000" fill="hold"/>
                                        <p:tgtEl>
                                          <p:spTgt spid="27"/>
                                        </p:tgtEl>
                                        <p:attrNameLst>
                                          <p:attrName>ppt_y</p:attrName>
                                        </p:attrNameLst>
                                      </p:cBhvr>
                                      <p:tavLst>
                                        <p:tav tm="0">
                                          <p:val>
                                            <p:strVal val="#ppt_y-.1"/>
                                          </p:val>
                                        </p:tav>
                                        <p:tav tm="100000">
                                          <p:val>
                                            <p:strVal val="#ppt_y"/>
                                          </p:val>
                                        </p:tav>
                                      </p:tavLst>
                                    </p:anim>
                                  </p:childTnLst>
                                </p:cTn>
                              </p:par>
                              <p:par>
                                <p:cTn id="62" presetID="47" presetClass="entr" presetSubtype="0" fill="hold" grpId="0" nodeType="withEffect">
                                  <p:stCondLst>
                                    <p:cond delay="0"/>
                                  </p:stCondLst>
                                  <p:childTnLst>
                                    <p:set>
                                      <p:cBhvr>
                                        <p:cTn id="63" dur="1" fill="hold">
                                          <p:stCondLst>
                                            <p:cond delay="0"/>
                                          </p:stCondLst>
                                        </p:cTn>
                                        <p:tgtEl>
                                          <p:spTgt spid="30"/>
                                        </p:tgtEl>
                                        <p:attrNameLst>
                                          <p:attrName>style.visibility</p:attrName>
                                        </p:attrNameLst>
                                      </p:cBhvr>
                                      <p:to>
                                        <p:strVal val="visible"/>
                                      </p:to>
                                    </p:set>
                                    <p:animEffect transition="in" filter="fade">
                                      <p:cBhvr>
                                        <p:cTn id="64" dur="1000"/>
                                        <p:tgtEl>
                                          <p:spTgt spid="30"/>
                                        </p:tgtEl>
                                      </p:cBhvr>
                                    </p:animEffect>
                                    <p:anim calcmode="lin" valueType="num">
                                      <p:cBhvr>
                                        <p:cTn id="65" dur="1000" fill="hold"/>
                                        <p:tgtEl>
                                          <p:spTgt spid="30"/>
                                        </p:tgtEl>
                                        <p:attrNameLst>
                                          <p:attrName>ppt_x</p:attrName>
                                        </p:attrNameLst>
                                      </p:cBhvr>
                                      <p:tavLst>
                                        <p:tav tm="0">
                                          <p:val>
                                            <p:strVal val="#ppt_x"/>
                                          </p:val>
                                        </p:tav>
                                        <p:tav tm="100000">
                                          <p:val>
                                            <p:strVal val="#ppt_x"/>
                                          </p:val>
                                        </p:tav>
                                      </p:tavLst>
                                    </p:anim>
                                    <p:anim calcmode="lin" valueType="num">
                                      <p:cBhvr>
                                        <p:cTn id="66" dur="1000" fill="hold"/>
                                        <p:tgtEl>
                                          <p:spTgt spid="30"/>
                                        </p:tgtEl>
                                        <p:attrNameLst>
                                          <p:attrName>ppt_y</p:attrName>
                                        </p:attrNameLst>
                                      </p:cBhvr>
                                      <p:tavLst>
                                        <p:tav tm="0">
                                          <p:val>
                                            <p:strVal val="#ppt_y-.1"/>
                                          </p:val>
                                        </p:tav>
                                        <p:tav tm="100000">
                                          <p:val>
                                            <p:strVal val="#ppt_y"/>
                                          </p:val>
                                        </p:tav>
                                      </p:tavLst>
                                    </p:anim>
                                  </p:childTnLst>
                                </p:cTn>
                              </p:par>
                              <p:par>
                                <p:cTn id="67" presetID="47" presetClass="entr" presetSubtype="0" fill="hold" grpId="0" nodeType="withEffect">
                                  <p:stCondLst>
                                    <p:cond delay="0"/>
                                  </p:stCondLst>
                                  <p:childTnLst>
                                    <p:set>
                                      <p:cBhvr>
                                        <p:cTn id="68" dur="1" fill="hold">
                                          <p:stCondLst>
                                            <p:cond delay="0"/>
                                          </p:stCondLst>
                                        </p:cTn>
                                        <p:tgtEl>
                                          <p:spTgt spid="29"/>
                                        </p:tgtEl>
                                        <p:attrNameLst>
                                          <p:attrName>style.visibility</p:attrName>
                                        </p:attrNameLst>
                                      </p:cBhvr>
                                      <p:to>
                                        <p:strVal val="visible"/>
                                      </p:to>
                                    </p:set>
                                    <p:animEffect transition="in" filter="fade">
                                      <p:cBhvr>
                                        <p:cTn id="69" dur="1000"/>
                                        <p:tgtEl>
                                          <p:spTgt spid="29"/>
                                        </p:tgtEl>
                                      </p:cBhvr>
                                    </p:animEffect>
                                    <p:anim calcmode="lin" valueType="num">
                                      <p:cBhvr>
                                        <p:cTn id="70" dur="1000" fill="hold"/>
                                        <p:tgtEl>
                                          <p:spTgt spid="29"/>
                                        </p:tgtEl>
                                        <p:attrNameLst>
                                          <p:attrName>ppt_x</p:attrName>
                                        </p:attrNameLst>
                                      </p:cBhvr>
                                      <p:tavLst>
                                        <p:tav tm="0">
                                          <p:val>
                                            <p:strVal val="#ppt_x"/>
                                          </p:val>
                                        </p:tav>
                                        <p:tav tm="100000">
                                          <p:val>
                                            <p:strVal val="#ppt_x"/>
                                          </p:val>
                                        </p:tav>
                                      </p:tavLst>
                                    </p:anim>
                                    <p:anim calcmode="lin" valueType="num">
                                      <p:cBhvr>
                                        <p:cTn id="71" dur="1000" fill="hold"/>
                                        <p:tgtEl>
                                          <p:spTgt spid="2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bldLvl="0" animBg="1"/>
      <p:bldP spid="12" grpId="0" bldLvl="0" animBg="1"/>
      <p:bldP spid="13" grpId="0" bldLvl="0" animBg="1"/>
      <p:bldP spid="19" grpId="0" bldLvl="0" animBg="1"/>
      <p:bldP spid="20" grpId="0" bldLvl="0" animBg="1"/>
      <p:bldP spid="21" grpId="0" bldLvl="0" animBg="1"/>
      <p:bldP spid="25" grpId="0"/>
      <p:bldP spid="26" grpId="0"/>
      <p:bldP spid="27" grpId="0"/>
      <p:bldP spid="8" grpId="0"/>
      <p:bldP spid="29" grpId="0"/>
      <p:bldP spid="30" grpId="0"/>
      <p:bldP spid="16"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118745" y="5906135"/>
            <a:ext cx="1231074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泰然处之</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2504025" y="2184307"/>
            <a:ext cx="739977" cy="705193"/>
            <a:chOff x="2385280" y="2765188"/>
            <a:chExt cx="739977" cy="705193"/>
          </a:xfrm>
        </p:grpSpPr>
        <p:pic>
          <p:nvPicPr>
            <p:cNvPr id="2" name="Picture 5" descr="E:\水墨图表素材\24252 (6).png"/>
            <p:cNvPicPr>
              <a:picLocks noChangeAspect="1" noChangeArrowheads="1"/>
            </p:cNvPicPr>
            <p:nvPr/>
          </p:nvPicPr>
          <p:blipFill>
            <a:blip r:embed="rId3" cstate="print"/>
            <a:srcRect/>
            <a:stretch>
              <a:fillRect/>
            </a:stretch>
          </p:blipFill>
          <p:spPr bwMode="auto">
            <a:xfrm>
              <a:off x="2385280" y="2765188"/>
              <a:ext cx="739977" cy="705193"/>
            </a:xfrm>
            <a:prstGeom prst="rect">
              <a:avLst/>
            </a:prstGeom>
            <a:noFill/>
            <a:extLst>
              <a:ext uri="{909E8E84-426E-40DD-AFC4-6F175D3DCCD1}">
                <a14:hiddenFill xmlns:a14="http://schemas.microsoft.com/office/drawing/2010/main">
                  <a:solidFill>
                    <a:srgbClr val="FFFFFF"/>
                  </a:solidFill>
                </a14:hiddenFill>
              </a:ext>
            </a:extLst>
          </p:spPr>
        </p:pic>
        <p:sp>
          <p:nvSpPr>
            <p:cNvPr id="3" name="文本框 2"/>
            <p:cNvSpPr txBox="1"/>
            <p:nvPr/>
          </p:nvSpPr>
          <p:spPr>
            <a:xfrm>
              <a:off x="2437954" y="2933118"/>
              <a:ext cx="634628" cy="368300"/>
            </a:xfrm>
            <a:prstGeom prst="rect">
              <a:avLst/>
            </a:prstGeom>
            <a:noFill/>
          </p:spPr>
          <p:txBody>
            <a:bodyPr wrap="square" rtlCol="0">
              <a:spAutoFit/>
            </a:bodyPr>
            <a:p>
              <a:pPr algn="dist"/>
              <a:r>
                <a:rPr lang="en-US" altLang="zh-CN" dirty="0">
                  <a:solidFill>
                    <a:srgbClr val="556268"/>
                  </a:solidFill>
                  <a:latin typeface="思源宋体" panose="02020700000000000000" charset="-122"/>
                  <a:ea typeface="思源宋体" panose="02020700000000000000" charset="-122"/>
                </a:rPr>
                <a:t>50</a:t>
              </a:r>
              <a:r>
                <a:rPr lang="en-US" altLang="zh-CN" sz="1400" dirty="0">
                  <a:solidFill>
                    <a:srgbClr val="556268"/>
                  </a:solidFill>
                  <a:latin typeface="思源宋体" panose="02020700000000000000" charset="-122"/>
                  <a:ea typeface="思源宋体" panose="02020700000000000000" charset="-122"/>
                </a:rPr>
                <a:t>%</a:t>
              </a:r>
              <a:endParaRPr lang="en-US" altLang="zh-CN" sz="1400" dirty="0">
                <a:solidFill>
                  <a:srgbClr val="556268"/>
                </a:solidFill>
                <a:latin typeface="思源宋体" panose="02020700000000000000" charset="-122"/>
                <a:ea typeface="思源宋体" panose="02020700000000000000" charset="-122"/>
              </a:endParaRPr>
            </a:p>
          </p:txBody>
        </p:sp>
      </p:grpSp>
      <p:pic>
        <p:nvPicPr>
          <p:cNvPr id="8" name="Picture 2" descr="E:\水墨图表素材\24252 (10).png"/>
          <p:cNvPicPr>
            <a:picLocks noChangeAspect="1" noChangeArrowheads="1"/>
          </p:cNvPicPr>
          <p:nvPr/>
        </p:nvPicPr>
        <p:blipFill>
          <a:blip r:embed="rId4" cstate="print"/>
          <a:srcRect/>
          <a:stretch>
            <a:fillRect/>
          </a:stretch>
        </p:blipFill>
        <p:spPr bwMode="auto">
          <a:xfrm>
            <a:off x="1586949" y="4226640"/>
            <a:ext cx="3861063" cy="155637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2" descr="E:\水墨图表素材\24252 (10).png"/>
          <p:cNvPicPr>
            <a:picLocks noChangeAspect="1" noChangeArrowheads="1"/>
          </p:cNvPicPr>
          <p:nvPr/>
        </p:nvPicPr>
        <p:blipFill>
          <a:blip r:embed="rId4" cstate="print"/>
          <a:srcRect/>
          <a:stretch>
            <a:fillRect/>
          </a:stretch>
        </p:blipFill>
        <p:spPr bwMode="auto">
          <a:xfrm>
            <a:off x="6998411" y="3340985"/>
            <a:ext cx="3861063" cy="1556370"/>
          </a:xfrm>
          <a:prstGeom prst="rect">
            <a:avLst/>
          </a:prstGeom>
          <a:noFill/>
          <a:extLst>
            <a:ext uri="{909E8E84-426E-40DD-AFC4-6F175D3DCCD1}">
              <a14:hiddenFill xmlns:a14="http://schemas.microsoft.com/office/drawing/2010/main">
                <a:solidFill>
                  <a:srgbClr val="FFFFFF"/>
                </a:solidFill>
              </a14:hiddenFill>
            </a:ext>
          </a:extLst>
        </p:spPr>
      </p:pic>
      <p:grpSp>
        <p:nvGrpSpPr>
          <p:cNvPr id="21" name="组合 20"/>
          <p:cNvGrpSpPr/>
          <p:nvPr/>
        </p:nvGrpSpPr>
        <p:grpSpPr>
          <a:xfrm>
            <a:off x="2260181" y="3030419"/>
            <a:ext cx="2514600" cy="887299"/>
            <a:chOff x="2467401" y="2883168"/>
            <a:chExt cx="2514600" cy="887299"/>
          </a:xfrm>
        </p:grpSpPr>
        <p:sp>
          <p:nvSpPr>
            <p:cNvPr id="10" name="文本框 9"/>
            <p:cNvSpPr txBox="1"/>
            <p:nvPr/>
          </p:nvSpPr>
          <p:spPr>
            <a:xfrm>
              <a:off x="2467401" y="2883168"/>
              <a:ext cx="1227667" cy="400110"/>
            </a:xfrm>
            <a:prstGeom prst="rect">
              <a:avLst/>
            </a:prstGeom>
            <a:noFill/>
          </p:spPr>
          <p:txBody>
            <a:bodyPr wrap="square" rtlCol="0">
              <a:spAutoFit/>
            </a:bodyPr>
            <a:p>
              <a:r>
                <a:rPr lang="zh-CN" altLang="en-US" sz="2000">
                  <a:solidFill>
                    <a:srgbClr val="556268"/>
                  </a:solidFill>
                  <a:latin typeface="思源宋体" panose="02020700000000000000" charset="-122"/>
                  <a:ea typeface="思源宋体" panose="02020700000000000000" charset="-122"/>
                </a:rPr>
                <a:t>输入标题</a:t>
              </a:r>
              <a:endParaRPr lang="zh-CN" altLang="en-US" sz="2000">
                <a:solidFill>
                  <a:srgbClr val="556268"/>
                </a:solidFill>
                <a:latin typeface="思源宋体" panose="02020700000000000000" charset="-122"/>
                <a:ea typeface="思源宋体" panose="02020700000000000000" charset="-122"/>
              </a:endParaRPr>
            </a:p>
          </p:txBody>
        </p:sp>
        <p:sp>
          <p:nvSpPr>
            <p:cNvPr id="11" name="文本框 10"/>
            <p:cNvSpPr txBox="1"/>
            <p:nvPr/>
          </p:nvSpPr>
          <p:spPr>
            <a:xfrm>
              <a:off x="2467401" y="3193386"/>
              <a:ext cx="2514600" cy="577081"/>
            </a:xfrm>
            <a:prstGeom prst="rect">
              <a:avLst/>
            </a:prstGeom>
            <a:noFill/>
          </p:spPr>
          <p:txBody>
            <a:bodyPr wrap="square" rtlCol="0">
              <a:spAutoFit/>
            </a:bodyPr>
            <a:p>
              <a:pPr>
                <a:lnSpc>
                  <a:spcPct val="150000"/>
                </a:lnSpc>
              </a:pPr>
              <a:r>
                <a:rPr lang="zh-CN" altLang="en-US" sz="1050">
                  <a:solidFill>
                    <a:srgbClr val="556268"/>
                  </a:solidFill>
                  <a:latin typeface="思源宋体" panose="02020700000000000000" charset="-122"/>
                  <a:ea typeface="思源宋体" panose="02020700000000000000" charset="-122"/>
                </a:rPr>
                <a:t>请在此点击输入或者复制您想要的内容，内容言简意赅即</a:t>
              </a:r>
              <a:endParaRPr lang="zh-CN" altLang="en-US" sz="1050">
                <a:solidFill>
                  <a:srgbClr val="556268"/>
                </a:solidFill>
                <a:latin typeface="思源宋体" panose="02020700000000000000" charset="-122"/>
                <a:ea typeface="思源宋体" panose="02020700000000000000" charset="-122"/>
              </a:endParaRPr>
            </a:p>
          </p:txBody>
        </p:sp>
      </p:grpSp>
      <p:pic>
        <p:nvPicPr>
          <p:cNvPr id="12" name="Picture 2" descr="E:\水墨图表素材\24252 (10).png"/>
          <p:cNvPicPr>
            <a:picLocks noChangeAspect="1" noChangeArrowheads="1"/>
          </p:cNvPicPr>
          <p:nvPr/>
        </p:nvPicPr>
        <p:blipFill>
          <a:blip r:embed="rId4" cstate="print"/>
          <a:srcRect/>
          <a:stretch>
            <a:fillRect/>
          </a:stretch>
        </p:blipFill>
        <p:spPr bwMode="auto">
          <a:xfrm>
            <a:off x="4292680" y="3874947"/>
            <a:ext cx="3861063" cy="1556370"/>
          </a:xfrm>
          <a:prstGeom prst="rect">
            <a:avLst/>
          </a:prstGeom>
          <a:noFill/>
          <a:extLst>
            <a:ext uri="{909E8E84-426E-40DD-AFC4-6F175D3DCCD1}">
              <a14:hiddenFill xmlns:a14="http://schemas.microsoft.com/office/drawing/2010/main">
                <a:solidFill>
                  <a:srgbClr val="FFFFFF"/>
                </a:solidFill>
              </a14:hiddenFill>
            </a:ext>
          </a:extLst>
        </p:spPr>
      </p:pic>
      <p:grpSp>
        <p:nvGrpSpPr>
          <p:cNvPr id="20" name="组合 19"/>
          <p:cNvGrpSpPr/>
          <p:nvPr/>
        </p:nvGrpSpPr>
        <p:grpSpPr>
          <a:xfrm>
            <a:off x="4965912" y="2646038"/>
            <a:ext cx="2514600" cy="887299"/>
            <a:chOff x="5173132" y="2439518"/>
            <a:chExt cx="2514600" cy="887299"/>
          </a:xfrm>
        </p:grpSpPr>
        <p:sp>
          <p:nvSpPr>
            <p:cNvPr id="14" name="文本框 13"/>
            <p:cNvSpPr txBox="1"/>
            <p:nvPr/>
          </p:nvSpPr>
          <p:spPr>
            <a:xfrm>
              <a:off x="5173132" y="2439518"/>
              <a:ext cx="1227667" cy="400110"/>
            </a:xfrm>
            <a:prstGeom prst="rect">
              <a:avLst/>
            </a:prstGeom>
            <a:noFill/>
          </p:spPr>
          <p:txBody>
            <a:bodyPr wrap="square" rtlCol="0">
              <a:spAutoFit/>
            </a:bodyPr>
            <a:p>
              <a:r>
                <a:rPr lang="zh-CN" altLang="en-US" sz="2000">
                  <a:solidFill>
                    <a:srgbClr val="556268"/>
                  </a:solidFill>
                  <a:latin typeface="思源宋体" panose="02020700000000000000" charset="-122"/>
                  <a:ea typeface="思源宋体" panose="02020700000000000000" charset="-122"/>
                </a:rPr>
                <a:t>输入标题</a:t>
              </a:r>
              <a:endParaRPr lang="zh-CN" altLang="en-US" sz="2000">
                <a:solidFill>
                  <a:srgbClr val="556268"/>
                </a:solidFill>
                <a:latin typeface="思源宋体" panose="02020700000000000000" charset="-122"/>
                <a:ea typeface="思源宋体" panose="02020700000000000000" charset="-122"/>
              </a:endParaRPr>
            </a:p>
          </p:txBody>
        </p:sp>
        <p:sp>
          <p:nvSpPr>
            <p:cNvPr id="15" name="文本框 14"/>
            <p:cNvSpPr txBox="1"/>
            <p:nvPr/>
          </p:nvSpPr>
          <p:spPr>
            <a:xfrm>
              <a:off x="5173132" y="2749736"/>
              <a:ext cx="2514600" cy="577081"/>
            </a:xfrm>
            <a:prstGeom prst="rect">
              <a:avLst/>
            </a:prstGeom>
            <a:noFill/>
          </p:spPr>
          <p:txBody>
            <a:bodyPr wrap="square" rtlCol="0">
              <a:spAutoFit/>
            </a:bodyPr>
            <a:p>
              <a:pPr>
                <a:lnSpc>
                  <a:spcPct val="150000"/>
                </a:lnSpc>
              </a:pPr>
              <a:r>
                <a:rPr lang="zh-CN" altLang="en-US" sz="1050">
                  <a:solidFill>
                    <a:srgbClr val="556268"/>
                  </a:solidFill>
                  <a:latin typeface="思源宋体" panose="02020700000000000000" charset="-122"/>
                  <a:ea typeface="思源宋体" panose="02020700000000000000" charset="-122"/>
                </a:rPr>
                <a:t>请在此点击输入或者复制您想要的内容，内容言简意赅即</a:t>
              </a:r>
              <a:endParaRPr lang="zh-CN" altLang="en-US" sz="1050">
                <a:solidFill>
                  <a:srgbClr val="556268"/>
                </a:solidFill>
                <a:latin typeface="思源宋体" panose="02020700000000000000" charset="-122"/>
                <a:ea typeface="思源宋体" panose="02020700000000000000" charset="-122"/>
              </a:endParaRPr>
            </a:p>
          </p:txBody>
        </p:sp>
      </p:grpSp>
      <p:grpSp>
        <p:nvGrpSpPr>
          <p:cNvPr id="22" name="组合 21"/>
          <p:cNvGrpSpPr/>
          <p:nvPr/>
        </p:nvGrpSpPr>
        <p:grpSpPr>
          <a:xfrm>
            <a:off x="7671643" y="2136794"/>
            <a:ext cx="2514600" cy="887299"/>
            <a:chOff x="7878863" y="2065746"/>
            <a:chExt cx="2514600" cy="887299"/>
          </a:xfrm>
        </p:grpSpPr>
        <p:sp>
          <p:nvSpPr>
            <p:cNvPr id="17" name="文本框 16"/>
            <p:cNvSpPr txBox="1"/>
            <p:nvPr/>
          </p:nvSpPr>
          <p:spPr>
            <a:xfrm>
              <a:off x="7878863" y="2065746"/>
              <a:ext cx="1227667" cy="400110"/>
            </a:xfrm>
            <a:prstGeom prst="rect">
              <a:avLst/>
            </a:prstGeom>
            <a:noFill/>
          </p:spPr>
          <p:txBody>
            <a:bodyPr wrap="square" rtlCol="0">
              <a:spAutoFit/>
            </a:bodyPr>
            <a:p>
              <a:r>
                <a:rPr lang="zh-CN" altLang="en-US" sz="2000">
                  <a:solidFill>
                    <a:srgbClr val="556268"/>
                  </a:solidFill>
                  <a:latin typeface="思源宋体" panose="02020700000000000000" charset="-122"/>
                  <a:ea typeface="思源宋体" panose="02020700000000000000" charset="-122"/>
                </a:rPr>
                <a:t>输入标题</a:t>
              </a:r>
              <a:endParaRPr lang="zh-CN" altLang="en-US" sz="2000">
                <a:solidFill>
                  <a:srgbClr val="556268"/>
                </a:solidFill>
                <a:latin typeface="思源宋体" panose="02020700000000000000" charset="-122"/>
                <a:ea typeface="思源宋体" panose="02020700000000000000" charset="-122"/>
              </a:endParaRPr>
            </a:p>
          </p:txBody>
        </p:sp>
        <p:sp>
          <p:nvSpPr>
            <p:cNvPr id="18" name="文本框 17"/>
            <p:cNvSpPr txBox="1"/>
            <p:nvPr/>
          </p:nvSpPr>
          <p:spPr>
            <a:xfrm>
              <a:off x="7878863" y="2375964"/>
              <a:ext cx="2514600" cy="577081"/>
            </a:xfrm>
            <a:prstGeom prst="rect">
              <a:avLst/>
            </a:prstGeom>
            <a:noFill/>
          </p:spPr>
          <p:txBody>
            <a:bodyPr wrap="square" rtlCol="0">
              <a:spAutoFit/>
            </a:bodyPr>
            <a:p>
              <a:pPr>
                <a:lnSpc>
                  <a:spcPct val="150000"/>
                </a:lnSpc>
              </a:pPr>
              <a:r>
                <a:rPr lang="zh-CN" altLang="en-US" sz="1050">
                  <a:solidFill>
                    <a:srgbClr val="556268"/>
                  </a:solidFill>
                  <a:latin typeface="思源宋体" panose="02020700000000000000" charset="-122"/>
                  <a:ea typeface="思源宋体" panose="02020700000000000000" charset="-122"/>
                </a:rPr>
                <a:t>请在此点击输入或者复制您想要的内容，内容言简意赅即</a:t>
              </a:r>
              <a:endParaRPr lang="zh-CN" altLang="en-US" sz="1050">
                <a:solidFill>
                  <a:srgbClr val="556268"/>
                </a:solidFill>
                <a:latin typeface="思源宋体" panose="02020700000000000000" charset="-122"/>
                <a:ea typeface="思源宋体" panose="02020700000000000000" charset="-122"/>
              </a:endParaRPr>
            </a:p>
          </p:txBody>
        </p:sp>
      </p:grpSp>
      <p:grpSp>
        <p:nvGrpSpPr>
          <p:cNvPr id="25" name="组合 24"/>
          <p:cNvGrpSpPr/>
          <p:nvPr/>
        </p:nvGrpSpPr>
        <p:grpSpPr>
          <a:xfrm>
            <a:off x="5209756" y="1797809"/>
            <a:ext cx="739977" cy="705193"/>
            <a:chOff x="2766639" y="5653464"/>
            <a:chExt cx="760156" cy="705193"/>
          </a:xfrm>
        </p:grpSpPr>
        <p:pic>
          <p:nvPicPr>
            <p:cNvPr id="26" name="Picture 5" descr="E:\水墨图表素材\24252 (6).png"/>
            <p:cNvPicPr>
              <a:picLocks noChangeAspect="1" noChangeArrowheads="1"/>
            </p:cNvPicPr>
            <p:nvPr/>
          </p:nvPicPr>
          <p:blipFill>
            <a:blip r:embed="rId3" cstate="print"/>
            <a:srcRect/>
            <a:stretch>
              <a:fillRect/>
            </a:stretch>
          </p:blipFill>
          <p:spPr bwMode="auto">
            <a:xfrm>
              <a:off x="2766639" y="5653464"/>
              <a:ext cx="760156" cy="705193"/>
            </a:xfrm>
            <a:prstGeom prst="rect">
              <a:avLst/>
            </a:prstGeom>
            <a:noFill/>
            <a:extLst>
              <a:ext uri="{909E8E84-426E-40DD-AFC4-6F175D3DCCD1}">
                <a14:hiddenFill xmlns:a14="http://schemas.microsoft.com/office/drawing/2010/main">
                  <a:solidFill>
                    <a:srgbClr val="FFFFFF"/>
                  </a:solidFill>
                </a14:hiddenFill>
              </a:ext>
            </a:extLst>
          </p:spPr>
        </p:pic>
        <p:sp>
          <p:nvSpPr>
            <p:cNvPr id="27" name="文本框 26"/>
            <p:cNvSpPr txBox="1"/>
            <p:nvPr/>
          </p:nvSpPr>
          <p:spPr>
            <a:xfrm>
              <a:off x="2820749" y="5821394"/>
              <a:ext cx="651934" cy="369332"/>
            </a:xfrm>
            <a:prstGeom prst="rect">
              <a:avLst/>
            </a:prstGeom>
            <a:noFill/>
          </p:spPr>
          <p:txBody>
            <a:bodyPr wrap="square" rtlCol="0">
              <a:spAutoFit/>
            </a:bodyPr>
            <a:p>
              <a:pPr algn="dist"/>
              <a:r>
                <a:rPr lang="en-US" altLang="zh-CN" dirty="0">
                  <a:solidFill>
                    <a:srgbClr val="556268"/>
                  </a:solidFill>
                  <a:latin typeface="思源宋体" panose="02020700000000000000" charset="-122"/>
                  <a:ea typeface="思源宋体" panose="02020700000000000000" charset="-122"/>
                </a:rPr>
                <a:t>60</a:t>
              </a:r>
              <a:r>
                <a:rPr lang="en-US" altLang="zh-CN" sz="1400" dirty="0">
                  <a:solidFill>
                    <a:srgbClr val="556268"/>
                  </a:solidFill>
                  <a:latin typeface="思源宋体" panose="02020700000000000000" charset="-122"/>
                  <a:ea typeface="思源宋体" panose="02020700000000000000" charset="-122"/>
                </a:rPr>
                <a:t>%</a:t>
              </a:r>
              <a:endParaRPr lang="en-US" altLang="zh-CN" sz="1400" dirty="0">
                <a:solidFill>
                  <a:srgbClr val="556268"/>
                </a:solidFill>
                <a:latin typeface="思源宋体" panose="02020700000000000000" charset="-122"/>
                <a:ea typeface="思源宋体" panose="02020700000000000000" charset="-122"/>
              </a:endParaRPr>
            </a:p>
          </p:txBody>
        </p:sp>
      </p:grpSp>
      <p:grpSp>
        <p:nvGrpSpPr>
          <p:cNvPr id="13" name="组合 12"/>
          <p:cNvGrpSpPr/>
          <p:nvPr/>
        </p:nvGrpSpPr>
        <p:grpSpPr>
          <a:xfrm>
            <a:off x="7915487" y="1291560"/>
            <a:ext cx="739977" cy="705193"/>
            <a:chOff x="2766639" y="5653464"/>
            <a:chExt cx="760156" cy="705193"/>
          </a:xfrm>
        </p:grpSpPr>
        <p:pic>
          <p:nvPicPr>
            <p:cNvPr id="29" name="Picture 5" descr="E:\水墨图表素材\24252 (6).png"/>
            <p:cNvPicPr>
              <a:picLocks noChangeAspect="1" noChangeArrowheads="1"/>
            </p:cNvPicPr>
            <p:nvPr/>
          </p:nvPicPr>
          <p:blipFill>
            <a:blip r:embed="rId3" cstate="print"/>
            <a:srcRect/>
            <a:stretch>
              <a:fillRect/>
            </a:stretch>
          </p:blipFill>
          <p:spPr bwMode="auto">
            <a:xfrm>
              <a:off x="2766639" y="5653464"/>
              <a:ext cx="760156" cy="705193"/>
            </a:xfrm>
            <a:prstGeom prst="rect">
              <a:avLst/>
            </a:prstGeom>
            <a:noFill/>
            <a:extLst>
              <a:ext uri="{909E8E84-426E-40DD-AFC4-6F175D3DCCD1}">
                <a14:hiddenFill xmlns:a14="http://schemas.microsoft.com/office/drawing/2010/main">
                  <a:solidFill>
                    <a:srgbClr val="FFFFFF"/>
                  </a:solidFill>
                </a14:hiddenFill>
              </a:ext>
            </a:extLst>
          </p:spPr>
        </p:pic>
        <p:sp>
          <p:nvSpPr>
            <p:cNvPr id="30" name="文本框 29"/>
            <p:cNvSpPr txBox="1"/>
            <p:nvPr/>
          </p:nvSpPr>
          <p:spPr>
            <a:xfrm>
              <a:off x="2820749" y="5821394"/>
              <a:ext cx="651934" cy="369332"/>
            </a:xfrm>
            <a:prstGeom prst="rect">
              <a:avLst/>
            </a:prstGeom>
            <a:noFill/>
          </p:spPr>
          <p:txBody>
            <a:bodyPr wrap="square" rtlCol="0">
              <a:spAutoFit/>
            </a:bodyPr>
            <a:p>
              <a:pPr algn="dist"/>
              <a:r>
                <a:rPr lang="en-US" altLang="zh-CN" dirty="0">
                  <a:solidFill>
                    <a:srgbClr val="556268"/>
                  </a:solidFill>
                  <a:latin typeface="思源宋体" panose="02020700000000000000" charset="-122"/>
                  <a:ea typeface="思源宋体" panose="02020700000000000000" charset="-122"/>
                </a:rPr>
                <a:t>80</a:t>
              </a:r>
              <a:r>
                <a:rPr lang="en-US" altLang="zh-CN" sz="1400" dirty="0">
                  <a:solidFill>
                    <a:srgbClr val="556268"/>
                  </a:solidFill>
                  <a:latin typeface="思源宋体" panose="02020700000000000000" charset="-122"/>
                  <a:ea typeface="思源宋体" panose="02020700000000000000" charset="-122"/>
                </a:rPr>
                <a:t>%</a:t>
              </a:r>
              <a:endParaRPr lang="en-US" altLang="zh-CN" sz="1400" dirty="0">
                <a:solidFill>
                  <a:srgbClr val="556268"/>
                </a:solidFill>
                <a:latin typeface="思源宋体" panose="02020700000000000000" charset="-122"/>
                <a:ea typeface="思源宋体" panose="02020700000000000000" charset="-122"/>
              </a:endParaRPr>
            </a:p>
          </p:txBody>
        </p:sp>
      </p:grpSp>
    </p:spTree>
    <p:custDataLst>
      <p:tags r:id="rId5"/>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31"/>
                                        </p:tgtEl>
                                        <p:attrNameLst>
                                          <p:attrName>style.visibility</p:attrName>
                                        </p:attrNameLst>
                                      </p:cBhvr>
                                      <p:to>
                                        <p:strVal val="visible"/>
                                      </p:to>
                                    </p:set>
                                    <p:animEffect transition="in" filter="checkerboard(across)">
                                      <p:cBhvr>
                                        <p:cTn id="7" dur="500"/>
                                        <p:tgtEl>
                                          <p:spTgt spid="31"/>
                                        </p:tgtEl>
                                      </p:cBhvr>
                                    </p:animEffect>
                                  </p:childTnLst>
                                </p:cTn>
                              </p:par>
                              <p:par>
                                <p:cTn id="8" presetID="5" presetClass="entr" presetSubtype="10" fill="hold" nodeType="withEffect">
                                  <p:stCondLst>
                                    <p:cond delay="0"/>
                                  </p:stCondLst>
                                  <p:childTnLst>
                                    <p:set>
                                      <p:cBhvr>
                                        <p:cTn id="9" dur="1" fill="hold">
                                          <p:stCondLst>
                                            <p:cond delay="0"/>
                                          </p:stCondLst>
                                        </p:cTn>
                                        <p:tgtEl>
                                          <p:spTgt spid="21"/>
                                        </p:tgtEl>
                                        <p:attrNameLst>
                                          <p:attrName>style.visibility</p:attrName>
                                        </p:attrNameLst>
                                      </p:cBhvr>
                                      <p:to>
                                        <p:strVal val="visible"/>
                                      </p:to>
                                    </p:set>
                                    <p:animEffect transition="in" filter="checkerboard(across)">
                                      <p:cBhvr>
                                        <p:cTn id="10" dur="500"/>
                                        <p:tgtEl>
                                          <p:spTgt spid="21"/>
                                        </p:tgtEl>
                                      </p:cBhvr>
                                    </p:animEffect>
                                  </p:childTnLst>
                                </p:cTn>
                              </p:par>
                              <p:par>
                                <p:cTn id="11" presetID="5" presetClass="entr" presetSubtype="10" fill="hold" nodeType="withEffect">
                                  <p:stCondLst>
                                    <p:cond delay="0"/>
                                  </p:stCondLst>
                                  <p:childTnLst>
                                    <p:set>
                                      <p:cBhvr>
                                        <p:cTn id="12" dur="1" fill="hold">
                                          <p:stCondLst>
                                            <p:cond delay="0"/>
                                          </p:stCondLst>
                                        </p:cTn>
                                        <p:tgtEl>
                                          <p:spTgt spid="20"/>
                                        </p:tgtEl>
                                        <p:attrNameLst>
                                          <p:attrName>style.visibility</p:attrName>
                                        </p:attrNameLst>
                                      </p:cBhvr>
                                      <p:to>
                                        <p:strVal val="visible"/>
                                      </p:to>
                                    </p:set>
                                    <p:animEffect transition="in" filter="checkerboard(across)">
                                      <p:cBhvr>
                                        <p:cTn id="13" dur="500"/>
                                        <p:tgtEl>
                                          <p:spTgt spid="20"/>
                                        </p:tgtEl>
                                      </p:cBhvr>
                                    </p:animEffect>
                                  </p:childTnLst>
                                </p:cTn>
                              </p:par>
                              <p:par>
                                <p:cTn id="14" presetID="5" presetClass="entr" presetSubtype="10" fill="hold" nodeType="withEffect">
                                  <p:stCondLst>
                                    <p:cond delay="0"/>
                                  </p:stCondLst>
                                  <p:childTnLst>
                                    <p:set>
                                      <p:cBhvr>
                                        <p:cTn id="15" dur="1" fill="hold">
                                          <p:stCondLst>
                                            <p:cond delay="0"/>
                                          </p:stCondLst>
                                        </p:cTn>
                                        <p:tgtEl>
                                          <p:spTgt spid="22"/>
                                        </p:tgtEl>
                                        <p:attrNameLst>
                                          <p:attrName>style.visibility</p:attrName>
                                        </p:attrNameLst>
                                      </p:cBhvr>
                                      <p:to>
                                        <p:strVal val="visible"/>
                                      </p:to>
                                    </p:set>
                                    <p:animEffect transition="in" filter="checkerboard(across)">
                                      <p:cBhvr>
                                        <p:cTn id="16" dur="500"/>
                                        <p:tgtEl>
                                          <p:spTgt spid="22"/>
                                        </p:tgtEl>
                                      </p:cBhvr>
                                    </p:animEffect>
                                  </p:childTnLst>
                                </p:cTn>
                              </p:par>
                              <p:par>
                                <p:cTn id="17" presetID="5" presetClass="entr" presetSubtype="10" fill="hold" nodeType="withEffect">
                                  <p:stCondLst>
                                    <p:cond delay="0"/>
                                  </p:stCondLst>
                                  <p:childTnLst>
                                    <p:set>
                                      <p:cBhvr>
                                        <p:cTn id="18" dur="1" fill="hold">
                                          <p:stCondLst>
                                            <p:cond delay="0"/>
                                          </p:stCondLst>
                                        </p:cTn>
                                        <p:tgtEl>
                                          <p:spTgt spid="25"/>
                                        </p:tgtEl>
                                        <p:attrNameLst>
                                          <p:attrName>style.visibility</p:attrName>
                                        </p:attrNameLst>
                                      </p:cBhvr>
                                      <p:to>
                                        <p:strVal val="visible"/>
                                      </p:to>
                                    </p:set>
                                    <p:animEffect transition="in" filter="checkerboard(across)">
                                      <p:cBhvr>
                                        <p:cTn id="19" dur="500"/>
                                        <p:tgtEl>
                                          <p:spTgt spid="25"/>
                                        </p:tgtEl>
                                      </p:cBhvr>
                                    </p:animEffect>
                                  </p:childTnLst>
                                </p:cTn>
                              </p:par>
                              <p:par>
                                <p:cTn id="20" presetID="5" presetClass="entr" presetSubtype="10" fill="hold" nodeType="with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checkerboard(across)">
                                      <p:cBhvr>
                                        <p:cTn id="22" dur="500"/>
                                        <p:tgtEl>
                                          <p:spTgt spid="13"/>
                                        </p:tgtEl>
                                      </p:cBhvr>
                                    </p:animEffect>
                                  </p:childTnLst>
                                </p:cTn>
                              </p:par>
                            </p:childTnLst>
                          </p:cTn>
                        </p:par>
                        <p:par>
                          <p:cTn id="23" fill="hold">
                            <p:stCondLst>
                              <p:cond delay="500"/>
                            </p:stCondLst>
                            <p:childTnLst>
                              <p:par>
                                <p:cTn id="24" presetID="42" presetClass="entr" presetSubtype="0" fill="hold" nodeType="afterEffect">
                                  <p:stCondLst>
                                    <p:cond delay="0"/>
                                  </p:stCondLst>
                                  <p:childTnLst>
                                    <p:set>
                                      <p:cBhvr>
                                        <p:cTn id="25" dur="1" fill="hold">
                                          <p:stCondLst>
                                            <p:cond delay="0"/>
                                          </p:stCondLst>
                                        </p:cTn>
                                        <p:tgtEl>
                                          <p:spTgt spid="9"/>
                                        </p:tgtEl>
                                        <p:attrNameLst>
                                          <p:attrName>style.visibility</p:attrName>
                                        </p:attrNameLst>
                                      </p:cBhvr>
                                      <p:to>
                                        <p:strVal val="visible"/>
                                      </p:to>
                                    </p:set>
                                    <p:animEffect transition="in" filter="fade">
                                      <p:cBhvr>
                                        <p:cTn id="26" dur="1000"/>
                                        <p:tgtEl>
                                          <p:spTgt spid="9"/>
                                        </p:tgtEl>
                                      </p:cBhvr>
                                    </p:animEffect>
                                    <p:anim calcmode="lin" valueType="num">
                                      <p:cBhvr>
                                        <p:cTn id="27" dur="1000" fill="hold"/>
                                        <p:tgtEl>
                                          <p:spTgt spid="9"/>
                                        </p:tgtEl>
                                        <p:attrNameLst>
                                          <p:attrName>ppt_x</p:attrName>
                                        </p:attrNameLst>
                                      </p:cBhvr>
                                      <p:tavLst>
                                        <p:tav tm="0">
                                          <p:val>
                                            <p:strVal val="#ppt_x"/>
                                          </p:val>
                                        </p:tav>
                                        <p:tav tm="100000">
                                          <p:val>
                                            <p:strVal val="#ppt_x"/>
                                          </p:val>
                                        </p:tav>
                                      </p:tavLst>
                                    </p:anim>
                                    <p:anim calcmode="lin" valueType="num">
                                      <p:cBhvr>
                                        <p:cTn id="28"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矩形 1"/>
          <p:cNvSpPr/>
          <p:nvPr/>
        </p:nvSpPr>
        <p:spPr>
          <a:xfrm>
            <a:off x="0" y="0"/>
            <a:ext cx="12192635" cy="6528435"/>
          </a:xfrm>
          <a:prstGeom prst="rect">
            <a:avLst/>
          </a:prstGeom>
          <a:solidFill>
            <a:schemeClr val="tx1">
              <a:lumMod val="65000"/>
              <a:lumOff val="35000"/>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3" name="矩形 2"/>
          <p:cNvSpPr/>
          <p:nvPr/>
        </p:nvSpPr>
        <p:spPr>
          <a:xfrm>
            <a:off x="0" y="0"/>
            <a:ext cx="6071235" cy="652526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8" name="文本框 7"/>
          <p:cNvSpPr txBox="1"/>
          <p:nvPr/>
        </p:nvSpPr>
        <p:spPr>
          <a:xfrm>
            <a:off x="8055610" y="2254250"/>
            <a:ext cx="3343910" cy="299974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点击输入本栏的具体文字，简明扼要的说明分项内容，此为概念图解，请根据您的具体内容酌情修改。点击输入本栏的具体文字，简明扼要的说明分项内容，此为概念图解，请根据您的具体内容酌情修改</a:t>
            </a:r>
            <a:endParaRPr lang="zh-CN" altLang="en-US" kern="0" dirty="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10" name="文本框 9"/>
          <p:cNvSpPr txBox="1"/>
          <p:nvPr/>
        </p:nvSpPr>
        <p:spPr>
          <a:xfrm>
            <a:off x="835025" y="2254250"/>
            <a:ext cx="3343910" cy="2999740"/>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50000"/>
              </a:lnSpc>
            </a:pPr>
            <a:r>
              <a:rPr lang="zh-CN" altLang="en-US"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点击输入本栏的具体文字，简明扼要的说明分项内容，此为概念图解，请根据您的具体内容酌情修改。点击输入本栏的具体文字，简明扼要的说明分项内容，此为概念图解，请根据您的具体内容酌情修改</a:t>
            </a:r>
            <a:endParaRPr lang="zh-CN" altLang="en-US" kern="0" dirty="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pic>
        <p:nvPicPr>
          <p:cNvPr id="15" name="图片 14" descr="C:\Users\111\Desktop\5f8bb6d1724e1.jpg5f8bb6d1724e1"/>
          <p:cNvPicPr>
            <a:picLocks noChangeAspect="1"/>
          </p:cNvPicPr>
          <p:nvPr/>
        </p:nvPicPr>
        <p:blipFill>
          <a:blip r:embed="rId1"/>
          <a:srcRect/>
          <a:stretch>
            <a:fillRect/>
          </a:stretch>
        </p:blipFill>
        <p:spPr>
          <a:xfrm>
            <a:off x="4386580" y="2529205"/>
            <a:ext cx="3418205" cy="1807210"/>
          </a:xfrm>
          <a:prstGeom prst="ellipse">
            <a:avLst/>
          </a:prstGeom>
        </p:spPr>
      </p:pic>
      <p:grpSp>
        <p:nvGrpSpPr>
          <p:cNvPr id="16" name="组合 15"/>
          <p:cNvGrpSpPr/>
          <p:nvPr/>
        </p:nvGrpSpPr>
        <p:grpSpPr>
          <a:xfrm>
            <a:off x="2330987" y="1774190"/>
            <a:ext cx="1553943" cy="424180"/>
            <a:chOff x="5874996" y="3750394"/>
            <a:chExt cx="1553943" cy="424180"/>
          </a:xfrm>
        </p:grpSpPr>
        <p:sp>
          <p:nvSpPr>
            <p:cNvPr id="17" name="矩形 16"/>
            <p:cNvSpPr/>
            <p:nvPr/>
          </p:nvSpPr>
          <p:spPr>
            <a:xfrm>
              <a:off x="5874996" y="3750394"/>
              <a:ext cx="1389404" cy="369332"/>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18" name="文本框 17"/>
            <p:cNvSpPr txBox="1"/>
            <p:nvPr/>
          </p:nvSpPr>
          <p:spPr>
            <a:xfrm>
              <a:off x="5923837" y="3775794"/>
              <a:ext cx="1505102" cy="398780"/>
            </a:xfrm>
            <a:prstGeom prst="rect">
              <a:avLst/>
            </a:prstGeom>
            <a:noFill/>
            <a:ln>
              <a:noFill/>
            </a:ln>
          </p:spPr>
          <p:txBody>
            <a:bodyPr wrap="square" rtlCol="0">
              <a:spAutoFit/>
            </a:bodyPr>
            <a:lstStyle/>
            <a:p>
              <a:pPr algn="dist"/>
              <a:r>
                <a:rPr lang="zh-CN" altLang="en-US" sz="2000">
                  <a:solidFill>
                    <a:srgbClr val="556268"/>
                  </a:solidFill>
                  <a:latin typeface="思源宋体" panose="02020700000000000000" charset="-122"/>
                  <a:ea typeface="思源宋体" panose="02020700000000000000" charset="-122"/>
                  <a:sym typeface="思源黑体 CN Regular" panose="020B0500000000000000" pitchFamily="34" charset="-122"/>
                </a:rPr>
                <a:t>泰然处之</a:t>
              </a:r>
              <a:endParaRPr lang="zh-CN" altLang="en-US" sz="2000">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sp>
        <p:nvSpPr>
          <p:cNvPr id="19" name="椭圆 18"/>
          <p:cNvSpPr/>
          <p:nvPr/>
        </p:nvSpPr>
        <p:spPr>
          <a:xfrm>
            <a:off x="3498443" y="1803833"/>
            <a:ext cx="360000" cy="360000"/>
          </a:xfrm>
          <a:prstGeom prst="ellipse">
            <a:avLst/>
          </a:prstGeom>
          <a:noFill/>
          <a:ln w="19050">
            <a:solidFill>
              <a:srgbClr val="B9CEC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nvGrpSpPr>
          <p:cNvPr id="20" name="组合 19"/>
          <p:cNvGrpSpPr/>
          <p:nvPr/>
        </p:nvGrpSpPr>
        <p:grpSpPr>
          <a:xfrm>
            <a:off x="8181926" y="1723115"/>
            <a:ext cx="1553943" cy="424180"/>
            <a:chOff x="5874996" y="3750394"/>
            <a:chExt cx="1553943" cy="424180"/>
          </a:xfrm>
        </p:grpSpPr>
        <p:sp>
          <p:nvSpPr>
            <p:cNvPr id="21" name="矩形 20"/>
            <p:cNvSpPr/>
            <p:nvPr/>
          </p:nvSpPr>
          <p:spPr>
            <a:xfrm>
              <a:off x="5874996" y="3750394"/>
              <a:ext cx="1389404" cy="369332"/>
            </a:xfrm>
            <a:prstGeom prst="rect">
              <a:avLst/>
            </a:prstGeom>
            <a:no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000">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22" name="文本框 21"/>
            <p:cNvSpPr txBox="1"/>
            <p:nvPr/>
          </p:nvSpPr>
          <p:spPr>
            <a:xfrm>
              <a:off x="5923837" y="3775794"/>
              <a:ext cx="1505102" cy="398780"/>
            </a:xfrm>
            <a:prstGeom prst="rect">
              <a:avLst/>
            </a:prstGeom>
            <a:noFill/>
            <a:ln>
              <a:noFill/>
            </a:ln>
          </p:spPr>
          <p:txBody>
            <a:bodyPr wrap="square" rtlCol="0">
              <a:spAutoFit/>
            </a:bodyPr>
            <a:lstStyle/>
            <a:p>
              <a:pPr algn="dist"/>
              <a:r>
                <a:rPr lang="zh-CN" altLang="en-US" sz="2000">
                  <a:solidFill>
                    <a:srgbClr val="556268"/>
                  </a:solidFill>
                  <a:latin typeface="思源宋体" panose="02020700000000000000" charset="-122"/>
                  <a:ea typeface="思源宋体" panose="02020700000000000000" charset="-122"/>
                  <a:sym typeface="思源黑体 CN Regular" panose="020B0500000000000000" pitchFamily="34" charset="-122"/>
                </a:rPr>
                <a:t>泰然处之</a:t>
              </a:r>
              <a:endParaRPr lang="zh-CN" altLang="en-US" sz="2000">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sp>
        <p:nvSpPr>
          <p:cNvPr id="23" name="椭圆 22"/>
          <p:cNvSpPr/>
          <p:nvPr/>
        </p:nvSpPr>
        <p:spPr>
          <a:xfrm>
            <a:off x="9339757" y="1752758"/>
            <a:ext cx="360000" cy="360000"/>
          </a:xfrm>
          <a:prstGeom prst="ellipse">
            <a:avLst/>
          </a:prstGeom>
          <a:noFill/>
          <a:ln w="19050">
            <a:solidFill>
              <a:srgbClr val="B9CEC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pic>
        <p:nvPicPr>
          <p:cNvPr id="28" name="背景"/>
          <p:cNvPicPr>
            <a:picLocks noChangeAspect="1"/>
          </p:cNvPicPr>
          <p:nvPr userDrawn="1">
            <p:custDataLst>
              <p:tags r:id="rId2"/>
            </p:custDataLst>
          </p:nvPr>
        </p:nvPicPr>
        <p:blipFill>
          <a:blip r:embed="rId3"/>
          <a:srcRect t="72774"/>
          <a:stretch>
            <a:fillRect/>
          </a:stretch>
        </p:blipFill>
        <p:spPr>
          <a:xfrm>
            <a:off x="-118745" y="5906135"/>
            <a:ext cx="12311380"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泰然处之</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fade">
                                      <p:cBhvr>
                                        <p:cTn id="12" dur="1000"/>
                                        <p:tgtEl>
                                          <p:spTgt spid="16"/>
                                        </p:tgtEl>
                                      </p:cBhvr>
                                    </p:animEffect>
                                    <p:anim calcmode="lin" valueType="num">
                                      <p:cBhvr>
                                        <p:cTn id="13" dur="1000" fill="hold"/>
                                        <p:tgtEl>
                                          <p:spTgt spid="16"/>
                                        </p:tgtEl>
                                        <p:attrNameLst>
                                          <p:attrName>ppt_x</p:attrName>
                                        </p:attrNameLst>
                                      </p:cBhvr>
                                      <p:tavLst>
                                        <p:tav tm="0">
                                          <p:val>
                                            <p:strVal val="#ppt_x"/>
                                          </p:val>
                                        </p:tav>
                                        <p:tav tm="100000">
                                          <p:val>
                                            <p:strVal val="#ppt_x"/>
                                          </p:val>
                                        </p:tav>
                                      </p:tavLst>
                                    </p:anim>
                                    <p:anim calcmode="lin" valueType="num">
                                      <p:cBhvr>
                                        <p:cTn id="14" dur="1000" fill="hold"/>
                                        <p:tgtEl>
                                          <p:spTgt spid="16"/>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1000"/>
                                        <p:tgtEl>
                                          <p:spTgt spid="19"/>
                                        </p:tgtEl>
                                      </p:cBhvr>
                                    </p:animEffect>
                                    <p:anim calcmode="lin" valueType="num">
                                      <p:cBhvr>
                                        <p:cTn id="18" dur="1000" fill="hold"/>
                                        <p:tgtEl>
                                          <p:spTgt spid="19"/>
                                        </p:tgtEl>
                                        <p:attrNameLst>
                                          <p:attrName>ppt_x</p:attrName>
                                        </p:attrNameLst>
                                      </p:cBhvr>
                                      <p:tavLst>
                                        <p:tav tm="0">
                                          <p:val>
                                            <p:strVal val="#ppt_x"/>
                                          </p:val>
                                        </p:tav>
                                        <p:tav tm="100000">
                                          <p:val>
                                            <p:strVal val="#ppt_x"/>
                                          </p:val>
                                        </p:tav>
                                      </p:tavLst>
                                    </p:anim>
                                    <p:anim calcmode="lin" valueType="num">
                                      <p:cBhvr>
                                        <p:cTn id="19" dur="1000" fill="hold"/>
                                        <p:tgtEl>
                                          <p:spTgt spid="1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fade">
                                      <p:cBhvr>
                                        <p:cTn id="22" dur="1000"/>
                                        <p:tgtEl>
                                          <p:spTgt spid="10"/>
                                        </p:tgtEl>
                                      </p:cBhvr>
                                    </p:animEffect>
                                    <p:anim calcmode="lin" valueType="num">
                                      <p:cBhvr>
                                        <p:cTn id="23" dur="1000" fill="hold"/>
                                        <p:tgtEl>
                                          <p:spTgt spid="10"/>
                                        </p:tgtEl>
                                        <p:attrNameLst>
                                          <p:attrName>ppt_x</p:attrName>
                                        </p:attrNameLst>
                                      </p:cBhvr>
                                      <p:tavLst>
                                        <p:tav tm="0">
                                          <p:val>
                                            <p:strVal val="#ppt_x"/>
                                          </p:val>
                                        </p:tav>
                                        <p:tav tm="100000">
                                          <p:val>
                                            <p:strVal val="#ppt_x"/>
                                          </p:val>
                                        </p:tav>
                                      </p:tavLst>
                                    </p:anim>
                                    <p:anim calcmode="lin" valueType="num">
                                      <p:cBhvr>
                                        <p:cTn id="24" dur="1000" fill="hold"/>
                                        <p:tgtEl>
                                          <p:spTgt spid="10"/>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42" presetClass="entr" presetSubtype="0" fill="hold" nodeType="after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fade">
                                      <p:cBhvr>
                                        <p:cTn id="28" dur="1000"/>
                                        <p:tgtEl>
                                          <p:spTgt spid="20"/>
                                        </p:tgtEl>
                                      </p:cBhvr>
                                    </p:animEffect>
                                    <p:anim calcmode="lin" valueType="num">
                                      <p:cBhvr>
                                        <p:cTn id="29" dur="1000" fill="hold"/>
                                        <p:tgtEl>
                                          <p:spTgt spid="20"/>
                                        </p:tgtEl>
                                        <p:attrNameLst>
                                          <p:attrName>ppt_x</p:attrName>
                                        </p:attrNameLst>
                                      </p:cBhvr>
                                      <p:tavLst>
                                        <p:tav tm="0">
                                          <p:val>
                                            <p:strVal val="#ppt_x"/>
                                          </p:val>
                                        </p:tav>
                                        <p:tav tm="100000">
                                          <p:val>
                                            <p:strVal val="#ppt_x"/>
                                          </p:val>
                                        </p:tav>
                                      </p:tavLst>
                                    </p:anim>
                                    <p:anim calcmode="lin" valueType="num">
                                      <p:cBhvr>
                                        <p:cTn id="30" dur="1000" fill="hold"/>
                                        <p:tgtEl>
                                          <p:spTgt spid="20"/>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23"/>
                                        </p:tgtEl>
                                        <p:attrNameLst>
                                          <p:attrName>style.visibility</p:attrName>
                                        </p:attrNameLst>
                                      </p:cBhvr>
                                      <p:to>
                                        <p:strVal val="visible"/>
                                      </p:to>
                                    </p:set>
                                    <p:animEffect transition="in" filter="fade">
                                      <p:cBhvr>
                                        <p:cTn id="33" dur="1000"/>
                                        <p:tgtEl>
                                          <p:spTgt spid="23"/>
                                        </p:tgtEl>
                                      </p:cBhvr>
                                    </p:animEffect>
                                    <p:anim calcmode="lin" valueType="num">
                                      <p:cBhvr>
                                        <p:cTn id="34" dur="1000" fill="hold"/>
                                        <p:tgtEl>
                                          <p:spTgt spid="23"/>
                                        </p:tgtEl>
                                        <p:attrNameLst>
                                          <p:attrName>ppt_x</p:attrName>
                                        </p:attrNameLst>
                                      </p:cBhvr>
                                      <p:tavLst>
                                        <p:tav tm="0">
                                          <p:val>
                                            <p:strVal val="#ppt_x"/>
                                          </p:val>
                                        </p:tav>
                                        <p:tav tm="100000">
                                          <p:val>
                                            <p:strVal val="#ppt_x"/>
                                          </p:val>
                                        </p:tav>
                                      </p:tavLst>
                                    </p:anim>
                                    <p:anim calcmode="lin" valueType="num">
                                      <p:cBhvr>
                                        <p:cTn id="35" dur="1000" fill="hold"/>
                                        <p:tgtEl>
                                          <p:spTgt spid="23"/>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8"/>
                                        </p:tgtEl>
                                        <p:attrNameLst>
                                          <p:attrName>style.visibility</p:attrName>
                                        </p:attrNameLst>
                                      </p:cBhvr>
                                      <p:to>
                                        <p:strVal val="visible"/>
                                      </p:to>
                                    </p:set>
                                    <p:animEffect transition="in" filter="fade">
                                      <p:cBhvr>
                                        <p:cTn id="38" dur="1000"/>
                                        <p:tgtEl>
                                          <p:spTgt spid="8"/>
                                        </p:tgtEl>
                                      </p:cBhvr>
                                    </p:animEffect>
                                    <p:anim calcmode="lin" valueType="num">
                                      <p:cBhvr>
                                        <p:cTn id="39" dur="1000" fill="hold"/>
                                        <p:tgtEl>
                                          <p:spTgt spid="8"/>
                                        </p:tgtEl>
                                        <p:attrNameLst>
                                          <p:attrName>ppt_x</p:attrName>
                                        </p:attrNameLst>
                                      </p:cBhvr>
                                      <p:tavLst>
                                        <p:tav tm="0">
                                          <p:val>
                                            <p:strVal val="#ppt_x"/>
                                          </p:val>
                                        </p:tav>
                                        <p:tav tm="100000">
                                          <p:val>
                                            <p:strVal val="#ppt_x"/>
                                          </p:val>
                                        </p:tav>
                                      </p:tavLst>
                                    </p:anim>
                                    <p:anim calcmode="lin" valueType="num">
                                      <p:cBhvr>
                                        <p:cTn id="40" dur="1000" fill="hold"/>
                                        <p:tgtEl>
                                          <p:spTgt spid="8"/>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2"/>
                                        </p:tgtEl>
                                        <p:attrNameLst>
                                          <p:attrName>style.visibility</p:attrName>
                                        </p:attrNameLst>
                                      </p:cBhvr>
                                      <p:to>
                                        <p:strVal val="visible"/>
                                      </p:to>
                                    </p:set>
                                    <p:animEffect transition="in" filter="fade">
                                      <p:cBhvr>
                                        <p:cTn id="43" dur="1000"/>
                                        <p:tgtEl>
                                          <p:spTgt spid="2"/>
                                        </p:tgtEl>
                                      </p:cBhvr>
                                    </p:animEffect>
                                    <p:anim calcmode="lin" valueType="num">
                                      <p:cBhvr>
                                        <p:cTn id="44" dur="1000" fill="hold"/>
                                        <p:tgtEl>
                                          <p:spTgt spid="2"/>
                                        </p:tgtEl>
                                        <p:attrNameLst>
                                          <p:attrName>ppt_x</p:attrName>
                                        </p:attrNameLst>
                                      </p:cBhvr>
                                      <p:tavLst>
                                        <p:tav tm="0">
                                          <p:val>
                                            <p:strVal val="#ppt_x"/>
                                          </p:val>
                                        </p:tav>
                                        <p:tav tm="100000">
                                          <p:val>
                                            <p:strVal val="#ppt_x"/>
                                          </p:val>
                                        </p:tav>
                                      </p:tavLst>
                                    </p:anim>
                                    <p:anim calcmode="lin" valueType="num">
                                      <p:cBhvr>
                                        <p:cTn id="45" dur="1000" fill="hold"/>
                                        <p:tgtEl>
                                          <p:spTgt spid="2"/>
                                        </p:tgtEl>
                                        <p:attrNameLst>
                                          <p:attrName>ppt_y</p:attrName>
                                        </p:attrNameLst>
                                      </p:cBhvr>
                                      <p:tavLst>
                                        <p:tav tm="0">
                                          <p:val>
                                            <p:strVal val="#ppt_y+.1"/>
                                          </p:val>
                                        </p:tav>
                                        <p:tav tm="100000">
                                          <p:val>
                                            <p:strVal val="#ppt_y"/>
                                          </p:val>
                                        </p:tav>
                                      </p:tavLst>
                                    </p:anim>
                                  </p:childTnLst>
                                </p:cTn>
                              </p:par>
                            </p:childTnLst>
                          </p:cTn>
                        </p:par>
                        <p:par>
                          <p:cTn id="46" fill="hold">
                            <p:stCondLst>
                              <p:cond delay="2000"/>
                            </p:stCondLst>
                            <p:childTnLst>
                              <p:par>
                                <p:cTn id="47" presetID="55" presetClass="entr" presetSubtype="0" fill="hold" nodeType="afterEffect">
                                  <p:stCondLst>
                                    <p:cond delay="0"/>
                                  </p:stCondLst>
                                  <p:childTnLst>
                                    <p:set>
                                      <p:cBhvr>
                                        <p:cTn id="48" dur="1" fill="hold">
                                          <p:stCondLst>
                                            <p:cond delay="0"/>
                                          </p:stCondLst>
                                        </p:cTn>
                                        <p:tgtEl>
                                          <p:spTgt spid="15"/>
                                        </p:tgtEl>
                                        <p:attrNameLst>
                                          <p:attrName>style.visibility</p:attrName>
                                        </p:attrNameLst>
                                      </p:cBhvr>
                                      <p:to>
                                        <p:strVal val="visible"/>
                                      </p:to>
                                    </p:set>
                                    <p:anim calcmode="lin" valueType="num">
                                      <p:cBhvr>
                                        <p:cTn id="49" dur="1000" fill="hold"/>
                                        <p:tgtEl>
                                          <p:spTgt spid="15"/>
                                        </p:tgtEl>
                                        <p:attrNameLst>
                                          <p:attrName>ppt_w</p:attrName>
                                        </p:attrNameLst>
                                      </p:cBhvr>
                                      <p:tavLst>
                                        <p:tav tm="0">
                                          <p:val>
                                            <p:strVal val="#ppt_w*0.70"/>
                                          </p:val>
                                        </p:tav>
                                        <p:tav tm="100000">
                                          <p:val>
                                            <p:strVal val="#ppt_w"/>
                                          </p:val>
                                        </p:tav>
                                      </p:tavLst>
                                    </p:anim>
                                    <p:anim calcmode="lin" valueType="num">
                                      <p:cBhvr>
                                        <p:cTn id="50" dur="1000" fill="hold"/>
                                        <p:tgtEl>
                                          <p:spTgt spid="15"/>
                                        </p:tgtEl>
                                        <p:attrNameLst>
                                          <p:attrName>ppt_h</p:attrName>
                                        </p:attrNameLst>
                                      </p:cBhvr>
                                      <p:tavLst>
                                        <p:tav tm="0">
                                          <p:val>
                                            <p:strVal val="#ppt_h"/>
                                          </p:val>
                                        </p:tav>
                                        <p:tav tm="100000">
                                          <p:val>
                                            <p:strVal val="#ppt_h"/>
                                          </p:val>
                                        </p:tav>
                                      </p:tavLst>
                                    </p:anim>
                                    <p:animEffect transition="in" filter="fade">
                                      <p:cBhvr>
                                        <p:cTn id="51" dur="10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bldLvl="0" animBg="1"/>
      <p:bldP spid="3" grpId="0" bldLvl="0" animBg="1"/>
      <p:bldP spid="8" grpId="0"/>
      <p:bldP spid="10" grpId="0"/>
      <p:bldP spid="19" grpId="0" bldLvl="0" animBg="1"/>
      <p:bldP spid="23"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5f8bb6d1724e1"/>
          <p:cNvPicPr>
            <a:picLocks noChangeAspect="1"/>
          </p:cNvPicPr>
          <p:nvPr/>
        </p:nvPicPr>
        <p:blipFill>
          <a:blip r:embed="rId1"/>
          <a:stretch>
            <a:fillRect/>
          </a:stretch>
        </p:blipFill>
        <p:spPr>
          <a:xfrm>
            <a:off x="0" y="0"/>
            <a:ext cx="12192000" cy="6958330"/>
          </a:xfrm>
          <a:prstGeom prst="rect">
            <a:avLst/>
          </a:prstGeom>
        </p:spPr>
      </p:pic>
      <p:sp>
        <p:nvSpPr>
          <p:cNvPr id="5" name="矩形 4"/>
          <p:cNvSpPr/>
          <p:nvPr/>
        </p:nvSpPr>
        <p:spPr>
          <a:xfrm>
            <a:off x="-9525" y="-17780"/>
            <a:ext cx="12191365" cy="6983095"/>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8" name="背景"/>
          <p:cNvPicPr>
            <a:picLocks noChangeAspect="1"/>
          </p:cNvPicPr>
          <p:nvPr userDrawn="1">
            <p:custDataLst>
              <p:tags r:id="rId2"/>
            </p:custDataLst>
          </p:nvPr>
        </p:nvPicPr>
        <p:blipFill>
          <a:blip r:embed="rId3"/>
          <a:srcRect/>
          <a:stretch>
            <a:fillRect/>
          </a:stretch>
        </p:blipFill>
        <p:spPr>
          <a:xfrm>
            <a:off x="-9525" y="2860675"/>
            <a:ext cx="12191365" cy="4293870"/>
          </a:xfrm>
          <a:prstGeom prst="rect">
            <a:avLst/>
          </a:prstGeom>
          <a:noFill/>
        </p:spPr>
      </p:pic>
      <p:sp>
        <p:nvSpPr>
          <p:cNvPr id="42" name="矩形 41"/>
          <p:cNvSpPr/>
          <p:nvPr/>
        </p:nvSpPr>
        <p:spPr>
          <a:xfrm>
            <a:off x="984885" y="1085850"/>
            <a:ext cx="10201910" cy="4685665"/>
          </a:xfrm>
          <a:prstGeom prst="rect">
            <a:avLst/>
          </a:prstGeom>
          <a:solidFill>
            <a:schemeClr val="bg1">
              <a:alpha val="48000"/>
            </a:schemeClr>
          </a:solidFill>
          <a:ln w="149225">
            <a:solidFill>
              <a:srgbClr val="556268">
                <a:alpha val="30000"/>
              </a:srgbClr>
            </a:solidFill>
          </a:ln>
          <a:effectLst>
            <a:outerShdw blurRad="50800" dist="38100" dir="2700000" algn="tl" rotWithShape="0">
              <a:srgbClr val="556268">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2" name="直接连接符 1"/>
          <p:cNvCxnSpPr/>
          <p:nvPr/>
        </p:nvCxnSpPr>
        <p:spPr>
          <a:xfrm>
            <a:off x="2736850" y="4806315"/>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V="1">
            <a:off x="2736850" y="5025390"/>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a:off x="7414895" y="1868170"/>
            <a:ext cx="758190" cy="768985"/>
          </a:xfrm>
          <a:prstGeom prst="ellipse">
            <a:avLst/>
          </a:prstGeom>
          <a:noFill/>
          <a:ln w="41275">
            <a:solidFill>
              <a:srgbClr val="556268">
                <a:alpha val="5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22" name="直接连接符 21"/>
          <p:cNvCxnSpPr/>
          <p:nvPr/>
        </p:nvCxnSpPr>
        <p:spPr>
          <a:xfrm>
            <a:off x="7839710" y="2027555"/>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7839710" y="2246630"/>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3138805" y="2860675"/>
            <a:ext cx="6039485" cy="1106805"/>
          </a:xfrm>
          <a:prstGeom prst="rect">
            <a:avLst/>
          </a:prstGeom>
          <a:noFill/>
        </p:spPr>
        <p:txBody>
          <a:bodyPr wrap="square" rtlCol="0">
            <a:spAutoFit/>
          </a:bodyPr>
          <a:p>
            <a:pPr algn="dist"/>
            <a:r>
              <a:rPr lang="zh-CN" altLang="en-US" sz="6600">
                <a:solidFill>
                  <a:srgbClr val="556268"/>
                </a:solidFill>
                <a:latin typeface="思源宋体" panose="02020700000000000000" charset="-122"/>
                <a:ea typeface="思源宋体" panose="02020700000000000000" charset="-122"/>
                <a:sym typeface="思源黑体 CN Regular" panose="020B0500000000000000" pitchFamily="34" charset="-122"/>
              </a:rPr>
              <a:t>从容自若</a:t>
            </a:r>
            <a:endParaRPr lang="zh-CN" altLang="en-US" sz="6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43" name="文本框 42"/>
          <p:cNvSpPr txBox="1"/>
          <p:nvPr/>
        </p:nvSpPr>
        <p:spPr>
          <a:xfrm>
            <a:off x="5041900" y="2279650"/>
            <a:ext cx="2087880" cy="2399665"/>
          </a:xfrm>
          <a:prstGeom prst="rect">
            <a:avLst/>
          </a:prstGeom>
          <a:noFill/>
        </p:spPr>
        <p:txBody>
          <a:bodyPr wrap="none" rtlCol="0" anchor="t">
            <a:spAutoFit/>
          </a:bodyPr>
          <a:p>
            <a:r>
              <a:rPr lang="zh-CN" altLang="en-US" sz="15000" b="1">
                <a:solidFill>
                  <a:schemeClr val="tx1">
                    <a:lumMod val="65000"/>
                    <a:lumOff val="35000"/>
                    <a:alpha val="23000"/>
                  </a:schemeClr>
                </a:solidFill>
                <a:latin typeface="思源宋体" panose="02020700000000000000" charset="-122"/>
                <a:ea typeface="思源宋体" panose="02020700000000000000" charset="-122"/>
                <a:sym typeface="思源黑体 CN Regular" panose="020B0500000000000000" pitchFamily="34" charset="-122"/>
              </a:rPr>
              <a:t>叁</a:t>
            </a:r>
            <a:endParaRPr lang="zh-CN" altLang="en-US" sz="15000" b="1">
              <a:solidFill>
                <a:schemeClr val="tx1">
                  <a:lumMod val="65000"/>
                  <a:lumOff val="35000"/>
                  <a:alpha val="23000"/>
                </a:schemeClr>
              </a:solidFill>
              <a:latin typeface="思源宋体" panose="02020700000000000000" charset="-122"/>
              <a:ea typeface="思源宋体" panose="02020700000000000000" charset="-122"/>
              <a:sym typeface="思源黑体 CN Regular" panose="020B0500000000000000" pitchFamily="34"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ppt_x</p:attrName>
                                        </p:attrNameLst>
                                      </p:cBhvr>
                                      <p:tavLst>
                                        <p:tav tm="0">
                                          <p:val>
                                            <p:strVal val="#ppt_x"/>
                                          </p:val>
                                        </p:tav>
                                        <p:tav tm="100000">
                                          <p:val>
                                            <p:strVal val="#ppt_x"/>
                                          </p:val>
                                        </p:tav>
                                      </p:tavLst>
                                    </p:anim>
                                    <p:anim calcmode="lin" valueType="num">
                                      <p:cBhvr>
                                        <p:cTn id="9" dur="2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000"/>
                                        <p:tgtEl>
                                          <p:spTgt spid="3"/>
                                        </p:tgtEl>
                                      </p:cBhvr>
                                    </p:animEffect>
                                    <p:anim calcmode="lin" valueType="num">
                                      <p:cBhvr>
                                        <p:cTn id="13" dur="2000" fill="hold"/>
                                        <p:tgtEl>
                                          <p:spTgt spid="3"/>
                                        </p:tgtEl>
                                        <p:attrNameLst>
                                          <p:attrName>ppt_x</p:attrName>
                                        </p:attrNameLst>
                                      </p:cBhvr>
                                      <p:tavLst>
                                        <p:tav tm="0">
                                          <p:val>
                                            <p:strVal val="#ppt_x"/>
                                          </p:val>
                                        </p:tav>
                                        <p:tav tm="100000">
                                          <p:val>
                                            <p:strVal val="#ppt_x"/>
                                          </p:val>
                                        </p:tav>
                                      </p:tavLst>
                                    </p:anim>
                                    <p:anim calcmode="lin" valueType="num">
                                      <p:cBhvr>
                                        <p:cTn id="14" dur="2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2000"/>
                                        <p:tgtEl>
                                          <p:spTgt spid="21"/>
                                        </p:tgtEl>
                                      </p:cBhvr>
                                    </p:animEffect>
                                    <p:anim calcmode="lin" valueType="num">
                                      <p:cBhvr>
                                        <p:cTn id="18" dur="2000" fill="hold"/>
                                        <p:tgtEl>
                                          <p:spTgt spid="21"/>
                                        </p:tgtEl>
                                        <p:attrNameLst>
                                          <p:attrName>ppt_x</p:attrName>
                                        </p:attrNameLst>
                                      </p:cBhvr>
                                      <p:tavLst>
                                        <p:tav tm="0">
                                          <p:val>
                                            <p:strVal val="#ppt_x"/>
                                          </p:val>
                                        </p:tav>
                                        <p:tav tm="100000">
                                          <p:val>
                                            <p:strVal val="#ppt_x"/>
                                          </p:val>
                                        </p:tav>
                                      </p:tavLst>
                                    </p:anim>
                                    <p:anim calcmode="lin" valueType="num">
                                      <p:cBhvr>
                                        <p:cTn id="19" dur="2000" fill="hold"/>
                                        <p:tgtEl>
                                          <p:spTgt spid="21"/>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2000"/>
                                        <p:tgtEl>
                                          <p:spTgt spid="22"/>
                                        </p:tgtEl>
                                      </p:cBhvr>
                                    </p:animEffect>
                                    <p:anim calcmode="lin" valueType="num">
                                      <p:cBhvr>
                                        <p:cTn id="23" dur="2000" fill="hold"/>
                                        <p:tgtEl>
                                          <p:spTgt spid="22"/>
                                        </p:tgtEl>
                                        <p:attrNameLst>
                                          <p:attrName>ppt_x</p:attrName>
                                        </p:attrNameLst>
                                      </p:cBhvr>
                                      <p:tavLst>
                                        <p:tav tm="0">
                                          <p:val>
                                            <p:strVal val="#ppt_x"/>
                                          </p:val>
                                        </p:tav>
                                        <p:tav tm="100000">
                                          <p:val>
                                            <p:strVal val="#ppt_x"/>
                                          </p:val>
                                        </p:tav>
                                      </p:tavLst>
                                    </p:anim>
                                    <p:anim calcmode="lin" valueType="num">
                                      <p:cBhvr>
                                        <p:cTn id="24" dur="2000" fill="hold"/>
                                        <p:tgtEl>
                                          <p:spTgt spid="22"/>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2000"/>
                                        <p:tgtEl>
                                          <p:spTgt spid="23"/>
                                        </p:tgtEl>
                                      </p:cBhvr>
                                    </p:animEffect>
                                    <p:anim calcmode="lin" valueType="num">
                                      <p:cBhvr>
                                        <p:cTn id="28" dur="2000" fill="hold"/>
                                        <p:tgtEl>
                                          <p:spTgt spid="23"/>
                                        </p:tgtEl>
                                        <p:attrNameLst>
                                          <p:attrName>ppt_x</p:attrName>
                                        </p:attrNameLst>
                                      </p:cBhvr>
                                      <p:tavLst>
                                        <p:tav tm="0">
                                          <p:val>
                                            <p:strVal val="#ppt_x"/>
                                          </p:val>
                                        </p:tav>
                                        <p:tav tm="100000">
                                          <p:val>
                                            <p:strVal val="#ppt_x"/>
                                          </p:val>
                                        </p:tav>
                                      </p:tavLst>
                                    </p:anim>
                                    <p:anim calcmode="lin" valueType="num">
                                      <p:cBhvr>
                                        <p:cTn id="29" dur="20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fade">
                                      <p:cBhvr>
                                        <p:cTn id="32" dur="1000"/>
                                        <p:tgtEl>
                                          <p:spTgt spid="43"/>
                                        </p:tgtEl>
                                      </p:cBhvr>
                                    </p:animEffect>
                                    <p:anim calcmode="lin" valueType="num">
                                      <p:cBhvr>
                                        <p:cTn id="33" dur="1000" fill="hold"/>
                                        <p:tgtEl>
                                          <p:spTgt spid="43"/>
                                        </p:tgtEl>
                                        <p:attrNameLst>
                                          <p:attrName>ppt_x</p:attrName>
                                        </p:attrNameLst>
                                      </p:cBhvr>
                                      <p:tavLst>
                                        <p:tav tm="0">
                                          <p:val>
                                            <p:strVal val="#ppt_x"/>
                                          </p:val>
                                        </p:tav>
                                        <p:tav tm="100000">
                                          <p:val>
                                            <p:strVal val="#ppt_x"/>
                                          </p:val>
                                        </p:tav>
                                      </p:tavLst>
                                    </p:anim>
                                    <p:anim calcmode="lin" valueType="num">
                                      <p:cBhvr>
                                        <p:cTn id="34" dur="1000" fill="hold"/>
                                        <p:tgtEl>
                                          <p:spTgt spid="43"/>
                                        </p:tgtEl>
                                        <p:attrNameLst>
                                          <p:attrName>ppt_y</p:attrName>
                                        </p:attrNameLst>
                                      </p:cBhvr>
                                      <p:tavLst>
                                        <p:tav tm="0">
                                          <p:val>
                                            <p:strVal val="#ppt_y+.1"/>
                                          </p:val>
                                        </p:tav>
                                        <p:tav tm="100000">
                                          <p:val>
                                            <p:strVal val="#ppt_y"/>
                                          </p:val>
                                        </p:tav>
                                      </p:tavLst>
                                    </p:anim>
                                  </p:childTnLst>
                                </p:cTn>
                              </p:par>
                            </p:childTnLst>
                          </p:cTn>
                        </p:par>
                        <p:par>
                          <p:cTn id="35" fill="hold">
                            <p:stCondLst>
                              <p:cond delay="2000"/>
                            </p:stCondLst>
                            <p:childTnLst>
                              <p:par>
                                <p:cTn id="36" presetID="55" presetClass="entr" presetSubtype="0"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 calcmode="lin" valueType="num">
                                      <p:cBhvr>
                                        <p:cTn id="38" dur="1000" fill="hold"/>
                                        <p:tgtEl>
                                          <p:spTgt spid="38"/>
                                        </p:tgtEl>
                                        <p:attrNameLst>
                                          <p:attrName>ppt_w</p:attrName>
                                        </p:attrNameLst>
                                      </p:cBhvr>
                                      <p:tavLst>
                                        <p:tav tm="0">
                                          <p:val>
                                            <p:strVal val="#ppt_w*0.70"/>
                                          </p:val>
                                        </p:tav>
                                        <p:tav tm="100000">
                                          <p:val>
                                            <p:strVal val="#ppt_w"/>
                                          </p:val>
                                        </p:tav>
                                      </p:tavLst>
                                    </p:anim>
                                    <p:anim calcmode="lin" valueType="num">
                                      <p:cBhvr>
                                        <p:cTn id="39" dur="1000" fill="hold"/>
                                        <p:tgtEl>
                                          <p:spTgt spid="38"/>
                                        </p:tgtEl>
                                        <p:attrNameLst>
                                          <p:attrName>ppt_h</p:attrName>
                                        </p:attrNameLst>
                                      </p:cBhvr>
                                      <p:tavLst>
                                        <p:tav tm="0">
                                          <p:val>
                                            <p:strVal val="#ppt_h"/>
                                          </p:val>
                                        </p:tav>
                                        <p:tav tm="100000">
                                          <p:val>
                                            <p:strVal val="#ppt_h"/>
                                          </p:val>
                                        </p:tav>
                                      </p:tavLst>
                                    </p:anim>
                                    <p:animEffect transition="in" filter="fade">
                                      <p:cBhvr>
                                        <p:cTn id="40"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nimBg="1"/>
      <p:bldP spid="43" grpId="0"/>
      <p:bldP spid="3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118745" y="5906135"/>
            <a:ext cx="1219136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从容自若</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pic>
        <p:nvPicPr>
          <p:cNvPr id="11" name="图片 10" descr="C:\Users\111\Desktop\5f8bb6d1724e1.jpg5f8bb6d1724e1"/>
          <p:cNvPicPr>
            <a:picLocks noChangeAspect="1"/>
          </p:cNvPicPr>
          <p:nvPr/>
        </p:nvPicPr>
        <p:blipFill rotWithShape="1">
          <a:blip r:embed="rId3"/>
          <a:srcRect t="6402" b="40757"/>
          <a:stretch>
            <a:fillRect/>
          </a:stretch>
        </p:blipFill>
        <p:spPr>
          <a:xfrm>
            <a:off x="1354455" y="1357630"/>
            <a:ext cx="9898380" cy="2615565"/>
          </a:xfrm>
          <a:prstGeom prst="rect">
            <a:avLst/>
          </a:prstGeom>
        </p:spPr>
      </p:pic>
      <p:sp>
        <p:nvSpPr>
          <p:cNvPr id="12" name="文本框 11"/>
          <p:cNvSpPr txBox="1"/>
          <p:nvPr/>
        </p:nvSpPr>
        <p:spPr>
          <a:xfrm>
            <a:off x="1354667" y="4640350"/>
            <a:ext cx="10007689" cy="1031875"/>
          </a:xfrm>
          <a:prstGeom prst="rect">
            <a:avLst/>
          </a:prstGeom>
          <a:noFill/>
        </p:spPr>
        <p:txBody>
          <a:bodyPr wrap="square" lIns="90170" rIns="90170" rtlCol="0">
            <a:spAutoFit/>
          </a:bodyPr>
          <a:p>
            <a:pPr>
              <a:lnSpc>
                <a:spcPct val="170000"/>
              </a:lnSpc>
            </a:pPr>
            <a:r>
              <a:rPr lang="zh-CN" altLang="en-US" sz="1200">
                <a:solidFill>
                  <a:srgbClr val="556268"/>
                </a:solidFill>
                <a:latin typeface="思源宋体" panose="02020700000000000000" charset="-122"/>
                <a:ea typeface="思源宋体" panose="02020700000000000000" charset="-122"/>
                <a:cs typeface="思源宋体" panose="02020700000000000000" charset="-122"/>
                <a:sym typeface="+mn-ea"/>
              </a:rPr>
              <a:t>用户可以再投影仪或者计算机上进行演示，可以将演示文稿打印出来，制作成胶片。用户可以再投影仪或者计算机上进行演示，可以将演示文稿打印出来，制作成胶片。用户可以再投影仪或者计算机上进行演示，可以将演示文稿打印出来，制作成胶片。用户可以再投影仪或者计算机上进行演示，可以将演示文稿打印出来，制作成胶片。</a:t>
            </a:r>
            <a:endParaRPr lang="zh-CN" altLang="en-US" sz="1200" spc="100">
              <a:solidFill>
                <a:srgbClr val="556268"/>
              </a:solidFill>
              <a:uFillTx/>
              <a:latin typeface="思源宋体" panose="02020700000000000000" charset="-122"/>
              <a:ea typeface="思源宋体" panose="02020700000000000000" charset="-122"/>
              <a:cs typeface="思源宋体" panose="02020700000000000000" charset="-122"/>
              <a:sym typeface="+mn-ea"/>
            </a:endParaRPr>
          </a:p>
        </p:txBody>
      </p:sp>
      <p:grpSp>
        <p:nvGrpSpPr>
          <p:cNvPr id="13" name="组合 12"/>
          <p:cNvGrpSpPr/>
          <p:nvPr/>
        </p:nvGrpSpPr>
        <p:grpSpPr>
          <a:xfrm>
            <a:off x="1498020" y="3713327"/>
            <a:ext cx="2201913" cy="690563"/>
            <a:chOff x="1366787" y="4528907"/>
            <a:chExt cx="1126155" cy="1126155"/>
          </a:xfrm>
          <a:solidFill>
            <a:srgbClr val="556268">
              <a:alpha val="50000"/>
            </a:srgbClr>
          </a:solidFill>
        </p:grpSpPr>
        <p:sp>
          <p:nvSpPr>
            <p:cNvPr id="14" name="矩形 13"/>
            <p:cNvSpPr/>
            <p:nvPr/>
          </p:nvSpPr>
          <p:spPr>
            <a:xfrm>
              <a:off x="1366787" y="4528907"/>
              <a:ext cx="1126155" cy="112615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sp>
          <p:nvSpPr>
            <p:cNvPr id="15" name="矩形 14"/>
            <p:cNvSpPr/>
            <p:nvPr/>
          </p:nvSpPr>
          <p:spPr>
            <a:xfrm>
              <a:off x="1393420" y="4612990"/>
              <a:ext cx="1072891" cy="957988"/>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grpSp>
      <p:sp>
        <p:nvSpPr>
          <p:cNvPr id="16" name="文本框 15"/>
          <p:cNvSpPr txBox="1"/>
          <p:nvPr/>
        </p:nvSpPr>
        <p:spPr>
          <a:xfrm flipH="1">
            <a:off x="1609980" y="3796998"/>
            <a:ext cx="1977991" cy="523220"/>
          </a:xfrm>
          <a:prstGeom prst="rect">
            <a:avLst/>
          </a:prstGeom>
          <a:noFill/>
        </p:spPr>
        <p:txBody>
          <a:bodyPr vert="horz" wrap="square" rtlCol="0">
            <a:spAutoFit/>
          </a:bodyPr>
          <a:p>
            <a:pPr algn="ctr"/>
            <a:r>
              <a:rPr lang="zh-CN" altLang="en-US" sz="2800">
                <a:solidFill>
                  <a:schemeClr val="bg1"/>
                </a:solidFill>
                <a:latin typeface="思源宋体" panose="02020700000000000000" charset="-122"/>
                <a:ea typeface="思源宋体" panose="02020700000000000000" charset="-122"/>
                <a:cs typeface="思源宋体" panose="02020700000000000000" charset="-122"/>
              </a:rPr>
              <a:t>输入标题</a:t>
            </a:r>
            <a:endParaRPr lang="zh-CN" altLang="en-US" sz="2800" dirty="0">
              <a:solidFill>
                <a:schemeClr val="bg1"/>
              </a:solidFill>
              <a:latin typeface="思源宋体" panose="02020700000000000000" charset="-122"/>
              <a:ea typeface="思源宋体" panose="02020700000000000000" charset="-122"/>
              <a:cs typeface="思源宋体" panose="02020700000000000000"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checkerboard(across)">
                                      <p:cBhvr>
                                        <p:cTn id="7" dur="500"/>
                                        <p:tgtEl>
                                          <p:spTgt spid="11"/>
                                        </p:tgtEl>
                                      </p:cBhvr>
                                    </p:animEffect>
                                  </p:childTnLst>
                                </p:cTn>
                              </p:par>
                            </p:childTnLst>
                          </p:cTn>
                        </p:par>
                        <p:par>
                          <p:cTn id="8" fill="hold">
                            <p:stCondLst>
                              <p:cond delay="500"/>
                            </p:stCondLst>
                            <p:childTnLst>
                              <p:par>
                                <p:cTn id="9" presetID="55" presetClass="entr" presetSubtype="0" fill="hold" grpId="0" nodeType="afterEffect">
                                  <p:stCondLst>
                                    <p:cond delay="0"/>
                                  </p:stCondLst>
                                  <p:childTnLst>
                                    <p:set>
                                      <p:cBhvr>
                                        <p:cTn id="10" dur="1" fill="hold">
                                          <p:stCondLst>
                                            <p:cond delay="0"/>
                                          </p:stCondLst>
                                        </p:cTn>
                                        <p:tgtEl>
                                          <p:spTgt spid="12"/>
                                        </p:tgtEl>
                                        <p:attrNameLst>
                                          <p:attrName>style.visibility</p:attrName>
                                        </p:attrNameLst>
                                      </p:cBhvr>
                                      <p:to>
                                        <p:strVal val="visible"/>
                                      </p:to>
                                    </p:set>
                                    <p:anim calcmode="lin" valueType="num">
                                      <p:cBhvr>
                                        <p:cTn id="11" dur="1000" fill="hold"/>
                                        <p:tgtEl>
                                          <p:spTgt spid="12"/>
                                        </p:tgtEl>
                                        <p:attrNameLst>
                                          <p:attrName>ppt_w</p:attrName>
                                        </p:attrNameLst>
                                      </p:cBhvr>
                                      <p:tavLst>
                                        <p:tav tm="0">
                                          <p:val>
                                            <p:strVal val="#ppt_w*0.70"/>
                                          </p:val>
                                        </p:tav>
                                        <p:tav tm="100000">
                                          <p:val>
                                            <p:strVal val="#ppt_w"/>
                                          </p:val>
                                        </p:tav>
                                      </p:tavLst>
                                    </p:anim>
                                    <p:anim calcmode="lin" valueType="num">
                                      <p:cBhvr>
                                        <p:cTn id="12" dur="1000" fill="hold"/>
                                        <p:tgtEl>
                                          <p:spTgt spid="12"/>
                                        </p:tgtEl>
                                        <p:attrNameLst>
                                          <p:attrName>ppt_h</p:attrName>
                                        </p:attrNameLst>
                                      </p:cBhvr>
                                      <p:tavLst>
                                        <p:tav tm="0">
                                          <p:val>
                                            <p:strVal val="#ppt_h"/>
                                          </p:val>
                                        </p:tav>
                                        <p:tav tm="100000">
                                          <p:val>
                                            <p:strVal val="#ppt_h"/>
                                          </p:val>
                                        </p:tav>
                                      </p:tavLst>
                                    </p:anim>
                                    <p:animEffect transition="in" filter="fade">
                                      <p:cBhvr>
                                        <p:cTn id="13" dur="1000"/>
                                        <p:tgtEl>
                                          <p:spTgt spid="12"/>
                                        </p:tgtEl>
                                      </p:cBhvr>
                                    </p:animEffect>
                                  </p:childTnLst>
                                </p:cTn>
                              </p:par>
                              <p:par>
                                <p:cTn id="14" presetID="55" presetClass="entr" presetSubtype="0" fill="hold" nodeType="withEffect">
                                  <p:stCondLst>
                                    <p:cond delay="0"/>
                                  </p:stCondLst>
                                  <p:childTnLst>
                                    <p:set>
                                      <p:cBhvr>
                                        <p:cTn id="15" dur="1" fill="hold">
                                          <p:stCondLst>
                                            <p:cond delay="0"/>
                                          </p:stCondLst>
                                        </p:cTn>
                                        <p:tgtEl>
                                          <p:spTgt spid="13"/>
                                        </p:tgtEl>
                                        <p:attrNameLst>
                                          <p:attrName>style.visibility</p:attrName>
                                        </p:attrNameLst>
                                      </p:cBhvr>
                                      <p:to>
                                        <p:strVal val="visible"/>
                                      </p:to>
                                    </p:set>
                                    <p:anim calcmode="lin" valueType="num">
                                      <p:cBhvr>
                                        <p:cTn id="16" dur="1000" fill="hold"/>
                                        <p:tgtEl>
                                          <p:spTgt spid="13"/>
                                        </p:tgtEl>
                                        <p:attrNameLst>
                                          <p:attrName>ppt_w</p:attrName>
                                        </p:attrNameLst>
                                      </p:cBhvr>
                                      <p:tavLst>
                                        <p:tav tm="0">
                                          <p:val>
                                            <p:strVal val="#ppt_w*0.70"/>
                                          </p:val>
                                        </p:tav>
                                        <p:tav tm="100000">
                                          <p:val>
                                            <p:strVal val="#ppt_w"/>
                                          </p:val>
                                        </p:tav>
                                      </p:tavLst>
                                    </p:anim>
                                    <p:anim calcmode="lin" valueType="num">
                                      <p:cBhvr>
                                        <p:cTn id="17" dur="1000" fill="hold"/>
                                        <p:tgtEl>
                                          <p:spTgt spid="13"/>
                                        </p:tgtEl>
                                        <p:attrNameLst>
                                          <p:attrName>ppt_h</p:attrName>
                                        </p:attrNameLst>
                                      </p:cBhvr>
                                      <p:tavLst>
                                        <p:tav tm="0">
                                          <p:val>
                                            <p:strVal val="#ppt_h"/>
                                          </p:val>
                                        </p:tav>
                                        <p:tav tm="100000">
                                          <p:val>
                                            <p:strVal val="#ppt_h"/>
                                          </p:val>
                                        </p:tav>
                                      </p:tavLst>
                                    </p:anim>
                                    <p:animEffect transition="in" filter="fade">
                                      <p:cBhvr>
                                        <p:cTn id="18" dur="1000"/>
                                        <p:tgtEl>
                                          <p:spTgt spid="13"/>
                                        </p:tgtEl>
                                      </p:cBhvr>
                                    </p:animEffect>
                                  </p:childTnLst>
                                </p:cTn>
                              </p:par>
                              <p:par>
                                <p:cTn id="19" presetID="55" presetClass="entr" presetSubtype="0" fill="hold" grpId="0" nodeType="with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p:cTn id="21" dur="1000" fill="hold"/>
                                        <p:tgtEl>
                                          <p:spTgt spid="16"/>
                                        </p:tgtEl>
                                        <p:attrNameLst>
                                          <p:attrName>ppt_w</p:attrName>
                                        </p:attrNameLst>
                                      </p:cBhvr>
                                      <p:tavLst>
                                        <p:tav tm="0">
                                          <p:val>
                                            <p:strVal val="#ppt_w*0.70"/>
                                          </p:val>
                                        </p:tav>
                                        <p:tav tm="100000">
                                          <p:val>
                                            <p:strVal val="#ppt_w"/>
                                          </p:val>
                                        </p:tav>
                                      </p:tavLst>
                                    </p:anim>
                                    <p:anim calcmode="lin" valueType="num">
                                      <p:cBhvr>
                                        <p:cTn id="22" dur="1000" fill="hold"/>
                                        <p:tgtEl>
                                          <p:spTgt spid="16"/>
                                        </p:tgtEl>
                                        <p:attrNameLst>
                                          <p:attrName>ppt_h</p:attrName>
                                        </p:attrNameLst>
                                      </p:cBhvr>
                                      <p:tavLst>
                                        <p:tav tm="0">
                                          <p:val>
                                            <p:strVal val="#ppt_h"/>
                                          </p:val>
                                        </p:tav>
                                        <p:tav tm="100000">
                                          <p:val>
                                            <p:strVal val="#ppt_h"/>
                                          </p:val>
                                        </p:tav>
                                      </p:tavLst>
                                    </p:anim>
                                    <p:animEffect transition="in" filter="fade">
                                      <p:cBhvr>
                                        <p:cTn id="23" dur="10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6"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118745" y="5906135"/>
            <a:ext cx="1219136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从容自若</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sp>
        <p:nvSpPr>
          <p:cNvPr id="12" name="矩形 11"/>
          <p:cNvSpPr/>
          <p:nvPr/>
        </p:nvSpPr>
        <p:spPr>
          <a:xfrm>
            <a:off x="4450398" y="1712278"/>
            <a:ext cx="3371849" cy="5145088"/>
          </a:xfrm>
          <a:prstGeom prst="rect">
            <a:avLst/>
          </a:prstGeom>
          <a:gradFill>
            <a:gsLst>
              <a:gs pos="0">
                <a:schemeClr val="bg1">
                  <a:alpha val="21000"/>
                </a:schemeClr>
              </a:gs>
              <a:gs pos="99000">
                <a:schemeClr val="bg1">
                  <a:lumMod val="85000"/>
                </a:schemeClr>
              </a:gs>
            </a:gsLst>
            <a:lin ang="5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auto"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1">
              <a:ln>
                <a:noFill/>
              </a:ln>
              <a:solidFill>
                <a:schemeClr val="lt1"/>
              </a:solidFill>
              <a:effectLst/>
              <a:uLnTx/>
              <a:uFillTx/>
              <a:latin typeface="思源宋体" panose="02020700000000000000" charset="-122"/>
              <a:ea typeface="思源宋体" panose="02020700000000000000" charset="-122"/>
              <a:cs typeface="思源宋体" panose="02020700000000000000" charset="-122"/>
            </a:endParaRPr>
          </a:p>
        </p:txBody>
      </p:sp>
      <p:grpSp>
        <p:nvGrpSpPr>
          <p:cNvPr id="13" name="组合 12"/>
          <p:cNvGrpSpPr/>
          <p:nvPr/>
        </p:nvGrpSpPr>
        <p:grpSpPr>
          <a:xfrm>
            <a:off x="5622714" y="2227263"/>
            <a:ext cx="1221634" cy="4016375"/>
            <a:chOff x="5653481" y="772500"/>
            <a:chExt cx="1222838" cy="4016375"/>
          </a:xfrm>
        </p:grpSpPr>
        <p:sp>
          <p:nvSpPr>
            <p:cNvPr id="24594" name="文本框 2"/>
            <p:cNvSpPr txBox="1"/>
            <p:nvPr/>
          </p:nvSpPr>
          <p:spPr>
            <a:xfrm>
              <a:off x="5653481" y="772500"/>
              <a:ext cx="860637" cy="4016375"/>
            </a:xfrm>
            <a:prstGeom prst="rect">
              <a:avLst/>
            </a:prstGeom>
            <a:noFill/>
            <a:ln w="9525">
              <a:noFill/>
            </a:ln>
          </p:spPr>
          <p:txBody>
            <a:bodyPr vert="eaVert">
              <a:spAutoFit/>
            </a:bodyPr>
            <a:p>
              <a:pPr algn="dist"/>
              <a:r>
                <a:rPr lang="zh-CN" altLang="en-US" sz="4400">
                  <a:solidFill>
                    <a:srgbClr val="556268"/>
                  </a:solidFill>
                  <a:latin typeface="思源宋体" panose="02020700000000000000" charset="-122"/>
                  <a:ea typeface="思源宋体" panose="02020700000000000000" charset="-122"/>
                  <a:sym typeface="思源黑体 CN Regular" panose="020B0500000000000000" pitchFamily="34" charset="-122"/>
                </a:rPr>
                <a:t>从容自若</a:t>
              </a:r>
              <a:endParaRPr lang="zh-CN" altLang="en-US" sz="4400" dirty="0">
                <a:solidFill>
                  <a:schemeClr val="bg1"/>
                </a:solidFill>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grpSp>
          <p:nvGrpSpPr>
            <p:cNvPr id="24595" name="组合 14"/>
            <p:cNvGrpSpPr/>
            <p:nvPr/>
          </p:nvGrpSpPr>
          <p:grpSpPr>
            <a:xfrm>
              <a:off x="6495181" y="3050014"/>
              <a:ext cx="381138" cy="830997"/>
              <a:chOff x="1461502" y="1645522"/>
              <a:chExt cx="626061" cy="1444325"/>
            </a:xfrm>
          </p:grpSpPr>
          <p:grpSp>
            <p:nvGrpSpPr>
              <p:cNvPr id="24596" name="组合 15"/>
              <p:cNvGrpSpPr/>
              <p:nvPr/>
            </p:nvGrpSpPr>
            <p:grpSpPr>
              <a:xfrm>
                <a:off x="1492250" y="1657350"/>
                <a:ext cx="595313" cy="1381125"/>
                <a:chOff x="1492250" y="1657350"/>
                <a:chExt cx="595313" cy="1381125"/>
              </a:xfrm>
            </p:grpSpPr>
            <p:sp>
              <p:nvSpPr>
                <p:cNvPr id="24598" name="AutoShape 3"/>
                <p:cNvSpPr>
                  <a:spLocks noChangeAspect="1" noTextEdit="1"/>
                </p:cNvSpPr>
                <p:nvPr/>
              </p:nvSpPr>
              <p:spPr>
                <a:xfrm>
                  <a:off x="1492250" y="1657350"/>
                  <a:ext cx="595313" cy="1379538"/>
                </a:xfrm>
                <a:prstGeom prst="rect">
                  <a:avLst/>
                </a:prstGeom>
                <a:no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599" name="Freeform 5"/>
                <p:cNvSpPr/>
                <p:nvPr/>
              </p:nvSpPr>
              <p:spPr>
                <a:xfrm>
                  <a:off x="1492250" y="1743075"/>
                  <a:ext cx="595313" cy="1295400"/>
                </a:xfrm>
                <a:custGeom>
                  <a:avLst/>
                  <a:gdLst/>
                  <a:ahLst/>
                  <a:cxnLst>
                    <a:cxn ang="0">
                      <a:pos x="403798" y="1250"/>
                    </a:cxn>
                    <a:cxn ang="0">
                      <a:pos x="474558" y="8124"/>
                    </a:cxn>
                    <a:cxn ang="0">
                      <a:pos x="519168" y="254331"/>
                    </a:cxn>
                    <a:cxn ang="0">
                      <a:pos x="518399" y="294324"/>
                    </a:cxn>
                    <a:cxn ang="0">
                      <a:pos x="523783" y="482416"/>
                    </a:cxn>
                    <a:cxn ang="0">
                      <a:pos x="523783" y="634265"/>
                    </a:cxn>
                    <a:cxn ang="0">
                      <a:pos x="525321" y="796112"/>
                    </a:cxn>
                    <a:cxn ang="0">
                      <a:pos x="523783" y="1080437"/>
                    </a:cxn>
                    <a:cxn ang="0">
                      <a:pos x="537628" y="1226662"/>
                    </a:cxn>
                    <a:cxn ang="0">
                      <a:pos x="565317" y="1188544"/>
                    </a:cxn>
                    <a:cxn ang="0">
                      <a:pos x="589929" y="1106058"/>
                    </a:cxn>
                    <a:cxn ang="0">
                      <a:pos x="579930" y="1279153"/>
                    </a:cxn>
                    <a:cxn ang="0">
                      <a:pos x="471482" y="1290401"/>
                    </a:cxn>
                    <a:cxn ang="0">
                      <a:pos x="327653" y="1281027"/>
                    </a:cxn>
                    <a:cxn ang="0">
                      <a:pos x="203052" y="1292276"/>
                    </a:cxn>
                    <a:cxn ang="0">
                      <a:pos x="205360" y="1280403"/>
                    </a:cxn>
                    <a:cxn ang="0">
                      <a:pos x="381493" y="1274154"/>
                    </a:cxn>
                    <a:cxn ang="0">
                      <a:pos x="456868" y="1262906"/>
                    </a:cxn>
                    <a:cxn ang="0">
                      <a:pos x="474558" y="1264155"/>
                    </a:cxn>
                    <a:cxn ang="0">
                      <a:pos x="514553" y="1239160"/>
                    </a:cxn>
                    <a:cxn ang="0">
                      <a:pos x="403798" y="1232286"/>
                    </a:cxn>
                    <a:cxn ang="0">
                      <a:pos x="314578" y="1224787"/>
                    </a:cxn>
                    <a:cxn ang="0">
                      <a:pos x="214590" y="1231036"/>
                    </a:cxn>
                    <a:cxn ang="0">
                      <a:pos x="64608" y="1199792"/>
                    </a:cxn>
                    <a:cxn ang="0">
                      <a:pos x="79990" y="1122305"/>
                    </a:cxn>
                    <a:cxn ang="0">
                      <a:pos x="69992" y="835480"/>
                    </a:cxn>
                    <a:cxn ang="0">
                      <a:pos x="80760" y="641139"/>
                    </a:cxn>
                    <a:cxn ang="0">
                      <a:pos x="82298" y="451172"/>
                    </a:cxn>
                    <a:cxn ang="0">
                      <a:pos x="78452" y="296199"/>
                    </a:cxn>
                    <a:cxn ang="0">
                      <a:pos x="37688" y="292449"/>
                    </a:cxn>
                    <a:cxn ang="0">
                      <a:pos x="32304" y="394307"/>
                    </a:cxn>
                    <a:cxn ang="0">
                      <a:pos x="33842" y="498038"/>
                    </a:cxn>
                    <a:cxn ang="0">
                      <a:pos x="36919" y="544905"/>
                    </a:cxn>
                    <a:cxn ang="0">
                      <a:pos x="31535" y="674258"/>
                    </a:cxn>
                    <a:cxn ang="0">
                      <a:pos x="42303" y="782364"/>
                    </a:cxn>
                    <a:cxn ang="0">
                      <a:pos x="40764" y="946086"/>
                    </a:cxn>
                    <a:cxn ang="0">
                      <a:pos x="28458" y="1091685"/>
                    </a:cxn>
                    <a:cxn ang="0">
                      <a:pos x="13844" y="916091"/>
                    </a:cxn>
                    <a:cxn ang="0">
                      <a:pos x="3077" y="886721"/>
                    </a:cxn>
                    <a:cxn ang="0">
                      <a:pos x="10768" y="826107"/>
                    </a:cxn>
                    <a:cxn ang="0">
                      <a:pos x="10768" y="787988"/>
                    </a:cxn>
                    <a:cxn ang="0">
                      <a:pos x="769" y="651762"/>
                    </a:cxn>
                    <a:cxn ang="0">
                      <a:pos x="4615" y="577400"/>
                    </a:cxn>
                    <a:cxn ang="0">
                      <a:pos x="7691" y="519910"/>
                    </a:cxn>
                    <a:cxn ang="0">
                      <a:pos x="2307" y="449297"/>
                    </a:cxn>
                    <a:cxn ang="0">
                      <a:pos x="5384" y="405555"/>
                    </a:cxn>
                    <a:cxn ang="0">
                      <a:pos x="11537" y="373685"/>
                    </a:cxn>
                    <a:cxn ang="0">
                      <a:pos x="769" y="334942"/>
                    </a:cxn>
                    <a:cxn ang="0">
                      <a:pos x="9999" y="264954"/>
                    </a:cxn>
                    <a:cxn ang="0">
                      <a:pos x="4615" y="224336"/>
                    </a:cxn>
                    <a:cxn ang="0">
                      <a:pos x="769" y="146849"/>
                    </a:cxn>
                    <a:cxn ang="0">
                      <a:pos x="11537" y="103732"/>
                    </a:cxn>
                    <a:cxn ang="0">
                      <a:pos x="9999" y="72487"/>
                    </a:cxn>
                    <a:cxn ang="0">
                      <a:pos x="26920" y="6249"/>
                    </a:cxn>
                    <a:cxn ang="0">
                      <a:pos x="28458" y="66238"/>
                    </a:cxn>
                    <a:cxn ang="0">
                      <a:pos x="39995" y="213088"/>
                    </a:cxn>
                    <a:cxn ang="0">
                      <a:pos x="63838" y="244957"/>
                    </a:cxn>
                    <a:cxn ang="0">
                      <a:pos x="82298" y="89984"/>
                    </a:cxn>
                    <a:cxn ang="0">
                      <a:pos x="116140" y="5624"/>
                    </a:cxn>
                    <a:cxn ang="0">
                      <a:pos x="182286" y="9998"/>
                    </a:cxn>
                    <a:cxn ang="0">
                      <a:pos x="286119" y="3124"/>
                    </a:cxn>
                    <a:cxn ang="0">
                      <a:pos x="338421" y="1875"/>
                    </a:cxn>
                  </a:cxnLst>
                  <a:pathLst>
                    <a:path w="774" h="2073">
                      <a:moveTo>
                        <a:pt x="445" y="0"/>
                      </a:moveTo>
                      <a:cubicBezTo>
                        <a:pt x="446" y="0"/>
                        <a:pt x="449" y="3"/>
                        <a:pt x="451" y="2"/>
                      </a:cubicBezTo>
                      <a:cubicBezTo>
                        <a:pt x="451" y="5"/>
                        <a:pt x="454" y="6"/>
                        <a:pt x="454" y="8"/>
                      </a:cubicBezTo>
                      <a:cubicBezTo>
                        <a:pt x="455" y="12"/>
                        <a:pt x="456" y="15"/>
                        <a:pt x="456" y="19"/>
                      </a:cubicBezTo>
                      <a:cubicBezTo>
                        <a:pt x="467" y="19"/>
                        <a:pt x="467" y="19"/>
                        <a:pt x="467" y="19"/>
                      </a:cubicBezTo>
                      <a:cubicBezTo>
                        <a:pt x="469" y="16"/>
                        <a:pt x="471" y="13"/>
                        <a:pt x="474" y="11"/>
                      </a:cubicBezTo>
                      <a:cubicBezTo>
                        <a:pt x="477" y="10"/>
                        <a:pt x="481" y="9"/>
                        <a:pt x="484" y="10"/>
                      </a:cubicBezTo>
                      <a:cubicBezTo>
                        <a:pt x="511" y="10"/>
                        <a:pt x="511" y="10"/>
                        <a:pt x="511" y="10"/>
                      </a:cubicBezTo>
                      <a:cubicBezTo>
                        <a:pt x="510" y="8"/>
                        <a:pt x="512" y="7"/>
                        <a:pt x="513" y="6"/>
                      </a:cubicBezTo>
                      <a:cubicBezTo>
                        <a:pt x="514" y="5"/>
                        <a:pt x="513" y="2"/>
                        <a:pt x="515" y="2"/>
                      </a:cubicBezTo>
                      <a:cubicBezTo>
                        <a:pt x="519" y="2"/>
                        <a:pt x="522" y="1"/>
                        <a:pt x="525" y="2"/>
                      </a:cubicBezTo>
                      <a:cubicBezTo>
                        <a:pt x="527" y="5"/>
                        <a:pt x="530" y="6"/>
                        <a:pt x="533" y="5"/>
                      </a:cubicBezTo>
                      <a:cubicBezTo>
                        <a:pt x="534" y="5"/>
                        <a:pt x="535" y="7"/>
                        <a:pt x="536" y="8"/>
                      </a:cubicBezTo>
                      <a:cubicBezTo>
                        <a:pt x="539" y="7"/>
                        <a:pt x="543" y="8"/>
                        <a:pt x="543" y="11"/>
                      </a:cubicBezTo>
                      <a:cubicBezTo>
                        <a:pt x="545" y="11"/>
                        <a:pt x="545" y="11"/>
                        <a:pt x="545" y="11"/>
                      </a:cubicBezTo>
                      <a:cubicBezTo>
                        <a:pt x="545" y="14"/>
                        <a:pt x="546" y="16"/>
                        <a:pt x="547" y="19"/>
                      </a:cubicBezTo>
                      <a:cubicBezTo>
                        <a:pt x="559" y="19"/>
                        <a:pt x="559" y="19"/>
                        <a:pt x="559" y="19"/>
                      </a:cubicBezTo>
                      <a:cubicBezTo>
                        <a:pt x="559" y="16"/>
                        <a:pt x="562" y="14"/>
                        <a:pt x="563" y="12"/>
                      </a:cubicBezTo>
                      <a:cubicBezTo>
                        <a:pt x="570" y="7"/>
                        <a:pt x="585" y="9"/>
                        <a:pt x="588" y="16"/>
                      </a:cubicBezTo>
                      <a:cubicBezTo>
                        <a:pt x="588" y="17"/>
                        <a:pt x="590" y="19"/>
                        <a:pt x="592" y="19"/>
                      </a:cubicBezTo>
                      <a:cubicBezTo>
                        <a:pt x="617" y="19"/>
                        <a:pt x="617" y="19"/>
                        <a:pt x="617" y="19"/>
                      </a:cubicBezTo>
                      <a:cubicBezTo>
                        <a:pt x="617" y="13"/>
                        <a:pt x="617" y="13"/>
                        <a:pt x="617" y="13"/>
                      </a:cubicBezTo>
                      <a:cubicBezTo>
                        <a:pt x="619" y="13"/>
                        <a:pt x="621" y="13"/>
                        <a:pt x="621" y="12"/>
                      </a:cubicBezTo>
                      <a:cubicBezTo>
                        <a:pt x="623" y="8"/>
                        <a:pt x="632" y="11"/>
                        <a:pt x="636" y="10"/>
                      </a:cubicBezTo>
                      <a:cubicBezTo>
                        <a:pt x="638" y="10"/>
                        <a:pt x="640" y="9"/>
                        <a:pt x="642" y="7"/>
                      </a:cubicBezTo>
                      <a:cubicBezTo>
                        <a:pt x="641" y="5"/>
                        <a:pt x="642" y="5"/>
                        <a:pt x="644" y="5"/>
                      </a:cubicBezTo>
                      <a:cubicBezTo>
                        <a:pt x="645" y="4"/>
                        <a:pt x="647" y="3"/>
                        <a:pt x="649" y="5"/>
                      </a:cubicBezTo>
                      <a:cubicBezTo>
                        <a:pt x="651" y="7"/>
                        <a:pt x="650" y="9"/>
                        <a:pt x="652" y="11"/>
                      </a:cubicBezTo>
                      <a:cubicBezTo>
                        <a:pt x="652" y="12"/>
                        <a:pt x="652" y="15"/>
                        <a:pt x="652" y="16"/>
                      </a:cubicBezTo>
                      <a:cubicBezTo>
                        <a:pt x="652" y="16"/>
                        <a:pt x="654" y="17"/>
                        <a:pt x="654" y="18"/>
                      </a:cubicBezTo>
                      <a:cubicBezTo>
                        <a:pt x="658" y="19"/>
                        <a:pt x="668" y="19"/>
                        <a:pt x="673" y="19"/>
                      </a:cubicBezTo>
                      <a:cubicBezTo>
                        <a:pt x="674" y="404"/>
                        <a:pt x="674" y="404"/>
                        <a:pt x="674" y="404"/>
                      </a:cubicBezTo>
                      <a:cubicBezTo>
                        <a:pt x="675" y="404"/>
                        <a:pt x="675" y="406"/>
                        <a:pt x="675" y="407"/>
                      </a:cubicBezTo>
                      <a:cubicBezTo>
                        <a:pt x="677" y="408"/>
                        <a:pt x="678" y="411"/>
                        <a:pt x="679" y="412"/>
                      </a:cubicBezTo>
                      <a:cubicBezTo>
                        <a:pt x="679" y="413"/>
                        <a:pt x="681" y="415"/>
                        <a:pt x="681" y="416"/>
                      </a:cubicBezTo>
                      <a:cubicBezTo>
                        <a:pt x="681" y="419"/>
                        <a:pt x="681" y="421"/>
                        <a:pt x="683" y="423"/>
                      </a:cubicBezTo>
                      <a:cubicBezTo>
                        <a:pt x="683" y="436"/>
                        <a:pt x="683" y="436"/>
                        <a:pt x="683" y="436"/>
                      </a:cubicBezTo>
                      <a:cubicBezTo>
                        <a:pt x="683" y="437"/>
                        <a:pt x="681" y="438"/>
                        <a:pt x="681" y="439"/>
                      </a:cubicBezTo>
                      <a:cubicBezTo>
                        <a:pt x="681" y="440"/>
                        <a:pt x="683" y="441"/>
                        <a:pt x="683" y="442"/>
                      </a:cubicBezTo>
                      <a:cubicBezTo>
                        <a:pt x="683" y="456"/>
                        <a:pt x="683" y="456"/>
                        <a:pt x="683" y="456"/>
                      </a:cubicBezTo>
                      <a:cubicBezTo>
                        <a:pt x="683" y="457"/>
                        <a:pt x="681" y="459"/>
                        <a:pt x="681" y="459"/>
                      </a:cubicBezTo>
                      <a:cubicBezTo>
                        <a:pt x="680" y="461"/>
                        <a:pt x="680" y="464"/>
                        <a:pt x="678" y="466"/>
                      </a:cubicBezTo>
                      <a:cubicBezTo>
                        <a:pt x="677" y="466"/>
                        <a:pt x="678" y="467"/>
                        <a:pt x="678" y="468"/>
                      </a:cubicBezTo>
                      <a:cubicBezTo>
                        <a:pt x="676" y="468"/>
                        <a:pt x="675" y="469"/>
                        <a:pt x="674" y="471"/>
                      </a:cubicBezTo>
                      <a:cubicBezTo>
                        <a:pt x="672" y="474"/>
                        <a:pt x="673" y="482"/>
                        <a:pt x="676" y="484"/>
                      </a:cubicBezTo>
                      <a:cubicBezTo>
                        <a:pt x="677" y="484"/>
                        <a:pt x="678" y="485"/>
                        <a:pt x="678" y="486"/>
                      </a:cubicBezTo>
                      <a:cubicBezTo>
                        <a:pt x="679" y="488"/>
                        <a:pt x="681" y="489"/>
                        <a:pt x="681" y="491"/>
                      </a:cubicBezTo>
                      <a:cubicBezTo>
                        <a:pt x="680" y="494"/>
                        <a:pt x="681" y="496"/>
                        <a:pt x="683" y="497"/>
                      </a:cubicBezTo>
                      <a:cubicBezTo>
                        <a:pt x="683" y="511"/>
                        <a:pt x="683" y="511"/>
                        <a:pt x="683" y="511"/>
                      </a:cubicBezTo>
                      <a:cubicBezTo>
                        <a:pt x="683" y="512"/>
                        <a:pt x="681" y="513"/>
                        <a:pt x="681" y="514"/>
                      </a:cubicBezTo>
                      <a:cubicBezTo>
                        <a:pt x="681" y="516"/>
                        <a:pt x="681" y="517"/>
                        <a:pt x="680" y="519"/>
                      </a:cubicBezTo>
                      <a:cubicBezTo>
                        <a:pt x="678" y="520"/>
                        <a:pt x="678" y="523"/>
                        <a:pt x="678" y="525"/>
                      </a:cubicBezTo>
                      <a:cubicBezTo>
                        <a:pt x="677" y="525"/>
                        <a:pt x="675" y="525"/>
                        <a:pt x="675" y="527"/>
                      </a:cubicBezTo>
                      <a:cubicBezTo>
                        <a:pt x="674" y="756"/>
                        <a:pt x="674" y="756"/>
                        <a:pt x="674" y="756"/>
                      </a:cubicBezTo>
                      <a:cubicBezTo>
                        <a:pt x="678" y="759"/>
                        <a:pt x="681" y="765"/>
                        <a:pt x="681" y="772"/>
                      </a:cubicBezTo>
                      <a:cubicBezTo>
                        <a:pt x="681" y="773"/>
                        <a:pt x="683" y="773"/>
                        <a:pt x="683" y="774"/>
                      </a:cubicBezTo>
                      <a:cubicBezTo>
                        <a:pt x="683" y="785"/>
                        <a:pt x="683" y="785"/>
                        <a:pt x="683" y="785"/>
                      </a:cubicBezTo>
                      <a:cubicBezTo>
                        <a:pt x="683" y="785"/>
                        <a:pt x="681" y="786"/>
                        <a:pt x="681" y="786"/>
                      </a:cubicBezTo>
                      <a:cubicBezTo>
                        <a:pt x="681" y="848"/>
                        <a:pt x="681" y="848"/>
                        <a:pt x="681" y="848"/>
                      </a:cubicBezTo>
                      <a:cubicBezTo>
                        <a:pt x="681" y="848"/>
                        <a:pt x="683" y="849"/>
                        <a:pt x="683" y="849"/>
                      </a:cubicBezTo>
                      <a:cubicBezTo>
                        <a:pt x="683" y="865"/>
                        <a:pt x="683" y="879"/>
                        <a:pt x="683" y="895"/>
                      </a:cubicBezTo>
                      <a:cubicBezTo>
                        <a:pt x="683" y="896"/>
                        <a:pt x="681" y="898"/>
                        <a:pt x="681" y="898"/>
                      </a:cubicBezTo>
                      <a:cubicBezTo>
                        <a:pt x="681" y="911"/>
                        <a:pt x="685" y="924"/>
                        <a:pt x="682" y="936"/>
                      </a:cubicBezTo>
                      <a:cubicBezTo>
                        <a:pt x="684" y="944"/>
                        <a:pt x="683" y="952"/>
                        <a:pt x="682" y="958"/>
                      </a:cubicBezTo>
                      <a:cubicBezTo>
                        <a:pt x="679" y="971"/>
                        <a:pt x="681" y="985"/>
                        <a:pt x="683" y="996"/>
                      </a:cubicBezTo>
                      <a:cubicBezTo>
                        <a:pt x="684" y="1004"/>
                        <a:pt x="683" y="1010"/>
                        <a:pt x="681" y="1015"/>
                      </a:cubicBezTo>
                      <a:cubicBezTo>
                        <a:pt x="681" y="1068"/>
                        <a:pt x="681" y="1068"/>
                        <a:pt x="681" y="1068"/>
                      </a:cubicBezTo>
                      <a:cubicBezTo>
                        <a:pt x="681" y="1069"/>
                        <a:pt x="683" y="1070"/>
                        <a:pt x="683" y="1071"/>
                      </a:cubicBezTo>
                      <a:cubicBezTo>
                        <a:pt x="683" y="1084"/>
                        <a:pt x="683" y="1084"/>
                        <a:pt x="683" y="1084"/>
                      </a:cubicBezTo>
                      <a:cubicBezTo>
                        <a:pt x="683" y="1084"/>
                        <a:pt x="681" y="1085"/>
                        <a:pt x="681" y="1085"/>
                      </a:cubicBezTo>
                      <a:cubicBezTo>
                        <a:pt x="680" y="1092"/>
                        <a:pt x="678" y="1098"/>
                        <a:pt x="674" y="1102"/>
                      </a:cubicBezTo>
                      <a:cubicBezTo>
                        <a:pt x="674" y="1217"/>
                        <a:pt x="674" y="1217"/>
                        <a:pt x="674" y="1217"/>
                      </a:cubicBezTo>
                      <a:cubicBezTo>
                        <a:pt x="677" y="1220"/>
                        <a:pt x="679" y="1223"/>
                        <a:pt x="680" y="1227"/>
                      </a:cubicBezTo>
                      <a:cubicBezTo>
                        <a:pt x="681" y="1229"/>
                        <a:pt x="680" y="1232"/>
                        <a:pt x="681" y="1234"/>
                      </a:cubicBezTo>
                      <a:cubicBezTo>
                        <a:pt x="681" y="1234"/>
                        <a:pt x="683" y="1235"/>
                        <a:pt x="683" y="1235"/>
                      </a:cubicBezTo>
                      <a:cubicBezTo>
                        <a:pt x="683" y="1240"/>
                        <a:pt x="683" y="1246"/>
                        <a:pt x="681" y="1249"/>
                      </a:cubicBezTo>
                      <a:cubicBezTo>
                        <a:pt x="681" y="1258"/>
                        <a:pt x="683" y="1266"/>
                        <a:pt x="683" y="1274"/>
                      </a:cubicBezTo>
                      <a:cubicBezTo>
                        <a:pt x="681" y="1343"/>
                        <a:pt x="681" y="1343"/>
                        <a:pt x="681" y="1343"/>
                      </a:cubicBezTo>
                      <a:cubicBezTo>
                        <a:pt x="681" y="1344"/>
                        <a:pt x="683" y="1344"/>
                        <a:pt x="683" y="1345"/>
                      </a:cubicBezTo>
                      <a:cubicBezTo>
                        <a:pt x="683" y="1361"/>
                        <a:pt x="683" y="1374"/>
                        <a:pt x="683" y="1391"/>
                      </a:cubicBezTo>
                      <a:cubicBezTo>
                        <a:pt x="683" y="1391"/>
                        <a:pt x="681" y="1393"/>
                        <a:pt x="681" y="1393"/>
                      </a:cubicBezTo>
                      <a:cubicBezTo>
                        <a:pt x="681" y="1564"/>
                        <a:pt x="681" y="1564"/>
                        <a:pt x="681" y="1564"/>
                      </a:cubicBezTo>
                      <a:cubicBezTo>
                        <a:pt x="681" y="1564"/>
                        <a:pt x="683" y="1566"/>
                        <a:pt x="683" y="1566"/>
                      </a:cubicBezTo>
                      <a:cubicBezTo>
                        <a:pt x="683" y="1579"/>
                        <a:pt x="683" y="1579"/>
                        <a:pt x="683" y="1579"/>
                      </a:cubicBezTo>
                      <a:cubicBezTo>
                        <a:pt x="683" y="1580"/>
                        <a:pt x="681" y="1580"/>
                        <a:pt x="681" y="1581"/>
                      </a:cubicBezTo>
                      <a:cubicBezTo>
                        <a:pt x="680" y="1588"/>
                        <a:pt x="678" y="1593"/>
                        <a:pt x="673" y="1599"/>
                      </a:cubicBezTo>
                      <a:cubicBezTo>
                        <a:pt x="673" y="1712"/>
                        <a:pt x="673" y="1712"/>
                        <a:pt x="673" y="1712"/>
                      </a:cubicBezTo>
                      <a:cubicBezTo>
                        <a:pt x="678" y="1716"/>
                        <a:pt x="681" y="1721"/>
                        <a:pt x="681" y="1729"/>
                      </a:cubicBezTo>
                      <a:cubicBezTo>
                        <a:pt x="681" y="1729"/>
                        <a:pt x="683" y="1730"/>
                        <a:pt x="683" y="1730"/>
                      </a:cubicBezTo>
                      <a:cubicBezTo>
                        <a:pt x="684" y="1735"/>
                        <a:pt x="683" y="1741"/>
                        <a:pt x="681" y="1744"/>
                      </a:cubicBezTo>
                      <a:cubicBezTo>
                        <a:pt x="681" y="1895"/>
                        <a:pt x="681" y="1895"/>
                        <a:pt x="681" y="1895"/>
                      </a:cubicBezTo>
                      <a:cubicBezTo>
                        <a:pt x="681" y="1895"/>
                        <a:pt x="683" y="1897"/>
                        <a:pt x="683" y="1897"/>
                      </a:cubicBezTo>
                      <a:cubicBezTo>
                        <a:pt x="683" y="1928"/>
                        <a:pt x="683" y="1928"/>
                        <a:pt x="683" y="1928"/>
                      </a:cubicBezTo>
                      <a:cubicBezTo>
                        <a:pt x="683" y="1928"/>
                        <a:pt x="681" y="1929"/>
                        <a:pt x="681" y="1929"/>
                      </a:cubicBezTo>
                      <a:cubicBezTo>
                        <a:pt x="681" y="1941"/>
                        <a:pt x="681" y="1941"/>
                        <a:pt x="681" y="1941"/>
                      </a:cubicBezTo>
                      <a:cubicBezTo>
                        <a:pt x="681" y="1941"/>
                        <a:pt x="683" y="1943"/>
                        <a:pt x="683" y="1944"/>
                      </a:cubicBezTo>
                      <a:cubicBezTo>
                        <a:pt x="682" y="1949"/>
                        <a:pt x="683" y="1955"/>
                        <a:pt x="687" y="1958"/>
                      </a:cubicBezTo>
                      <a:cubicBezTo>
                        <a:pt x="688" y="1960"/>
                        <a:pt x="689" y="1963"/>
                        <a:pt x="690" y="1963"/>
                      </a:cubicBezTo>
                      <a:cubicBezTo>
                        <a:pt x="699" y="1963"/>
                        <a:pt x="699" y="1963"/>
                        <a:pt x="699" y="1963"/>
                      </a:cubicBezTo>
                      <a:cubicBezTo>
                        <a:pt x="699" y="1966"/>
                        <a:pt x="699" y="1966"/>
                        <a:pt x="699" y="1966"/>
                      </a:cubicBezTo>
                      <a:cubicBezTo>
                        <a:pt x="701" y="1966"/>
                        <a:pt x="704" y="1966"/>
                        <a:pt x="705" y="1964"/>
                      </a:cubicBezTo>
                      <a:cubicBezTo>
                        <a:pt x="709" y="1963"/>
                        <a:pt x="713" y="1963"/>
                        <a:pt x="716" y="1962"/>
                      </a:cubicBezTo>
                      <a:cubicBezTo>
                        <a:pt x="719" y="1961"/>
                        <a:pt x="721" y="1958"/>
                        <a:pt x="721" y="1957"/>
                      </a:cubicBezTo>
                      <a:cubicBezTo>
                        <a:pt x="723" y="1948"/>
                        <a:pt x="723" y="1948"/>
                        <a:pt x="723" y="1948"/>
                      </a:cubicBezTo>
                      <a:cubicBezTo>
                        <a:pt x="724" y="1941"/>
                        <a:pt x="723" y="1933"/>
                        <a:pt x="724" y="1927"/>
                      </a:cubicBezTo>
                      <a:cubicBezTo>
                        <a:pt x="726" y="1927"/>
                        <a:pt x="726" y="1927"/>
                        <a:pt x="726" y="1927"/>
                      </a:cubicBezTo>
                      <a:cubicBezTo>
                        <a:pt x="726" y="1923"/>
                        <a:pt x="727" y="1920"/>
                        <a:pt x="728" y="1917"/>
                      </a:cubicBezTo>
                      <a:cubicBezTo>
                        <a:pt x="729" y="1918"/>
                        <a:pt x="730" y="1917"/>
                        <a:pt x="730" y="1916"/>
                      </a:cubicBezTo>
                      <a:cubicBezTo>
                        <a:pt x="732" y="1914"/>
                        <a:pt x="734" y="1913"/>
                        <a:pt x="735" y="1911"/>
                      </a:cubicBezTo>
                      <a:cubicBezTo>
                        <a:pt x="735" y="1908"/>
                        <a:pt x="736" y="1905"/>
                        <a:pt x="735" y="1902"/>
                      </a:cubicBezTo>
                      <a:cubicBezTo>
                        <a:pt x="738" y="1902"/>
                        <a:pt x="738" y="1902"/>
                        <a:pt x="738" y="1902"/>
                      </a:cubicBezTo>
                      <a:cubicBezTo>
                        <a:pt x="738" y="1895"/>
                        <a:pt x="739" y="1887"/>
                        <a:pt x="738" y="1879"/>
                      </a:cubicBezTo>
                      <a:cubicBezTo>
                        <a:pt x="741" y="1867"/>
                        <a:pt x="741" y="1867"/>
                        <a:pt x="741" y="1867"/>
                      </a:cubicBezTo>
                      <a:cubicBezTo>
                        <a:pt x="744" y="1863"/>
                        <a:pt x="746" y="1859"/>
                        <a:pt x="750" y="1856"/>
                      </a:cubicBezTo>
                      <a:cubicBezTo>
                        <a:pt x="752" y="1847"/>
                        <a:pt x="752" y="1847"/>
                        <a:pt x="752" y="1847"/>
                      </a:cubicBezTo>
                      <a:cubicBezTo>
                        <a:pt x="753" y="1843"/>
                        <a:pt x="752" y="1840"/>
                        <a:pt x="753" y="1838"/>
                      </a:cubicBezTo>
                      <a:cubicBezTo>
                        <a:pt x="755" y="1822"/>
                        <a:pt x="755" y="1805"/>
                        <a:pt x="754" y="1788"/>
                      </a:cubicBezTo>
                      <a:cubicBezTo>
                        <a:pt x="756" y="1776"/>
                        <a:pt x="756" y="1776"/>
                        <a:pt x="756" y="1776"/>
                      </a:cubicBezTo>
                      <a:cubicBezTo>
                        <a:pt x="756" y="1775"/>
                        <a:pt x="758" y="1774"/>
                        <a:pt x="760" y="1772"/>
                      </a:cubicBezTo>
                      <a:cubicBezTo>
                        <a:pt x="760" y="1772"/>
                        <a:pt x="760" y="1770"/>
                        <a:pt x="760" y="1770"/>
                      </a:cubicBezTo>
                      <a:cubicBezTo>
                        <a:pt x="761" y="1770"/>
                        <a:pt x="766" y="1769"/>
                        <a:pt x="767" y="1770"/>
                      </a:cubicBezTo>
                      <a:cubicBezTo>
                        <a:pt x="769" y="1773"/>
                        <a:pt x="770" y="1775"/>
                        <a:pt x="773" y="1779"/>
                      </a:cubicBezTo>
                      <a:cubicBezTo>
                        <a:pt x="773" y="1959"/>
                        <a:pt x="773" y="1959"/>
                        <a:pt x="773" y="1959"/>
                      </a:cubicBezTo>
                      <a:cubicBezTo>
                        <a:pt x="773" y="1960"/>
                        <a:pt x="774" y="1962"/>
                        <a:pt x="774" y="1963"/>
                      </a:cubicBezTo>
                      <a:cubicBezTo>
                        <a:pt x="773" y="1971"/>
                        <a:pt x="771" y="1978"/>
                        <a:pt x="766" y="1982"/>
                      </a:cubicBezTo>
                      <a:cubicBezTo>
                        <a:pt x="766" y="1983"/>
                        <a:pt x="765" y="1984"/>
                        <a:pt x="764" y="1983"/>
                      </a:cubicBezTo>
                      <a:cubicBezTo>
                        <a:pt x="764" y="1986"/>
                        <a:pt x="762" y="1988"/>
                        <a:pt x="762" y="1989"/>
                      </a:cubicBezTo>
                      <a:cubicBezTo>
                        <a:pt x="762" y="1994"/>
                        <a:pt x="761" y="1998"/>
                        <a:pt x="764" y="2000"/>
                      </a:cubicBezTo>
                      <a:cubicBezTo>
                        <a:pt x="764" y="2003"/>
                        <a:pt x="764" y="2006"/>
                        <a:pt x="763" y="2009"/>
                      </a:cubicBezTo>
                      <a:cubicBezTo>
                        <a:pt x="763" y="2009"/>
                        <a:pt x="764" y="2009"/>
                        <a:pt x="764" y="2009"/>
                      </a:cubicBezTo>
                      <a:cubicBezTo>
                        <a:pt x="765" y="2017"/>
                        <a:pt x="764" y="2024"/>
                        <a:pt x="761" y="2029"/>
                      </a:cubicBezTo>
                      <a:cubicBezTo>
                        <a:pt x="763" y="2037"/>
                        <a:pt x="759" y="2043"/>
                        <a:pt x="754" y="2047"/>
                      </a:cubicBezTo>
                      <a:cubicBezTo>
                        <a:pt x="751" y="2051"/>
                        <a:pt x="747" y="2055"/>
                        <a:pt x="744" y="2060"/>
                      </a:cubicBezTo>
                      <a:cubicBezTo>
                        <a:pt x="741" y="2062"/>
                        <a:pt x="739" y="2064"/>
                        <a:pt x="735" y="2064"/>
                      </a:cubicBezTo>
                      <a:cubicBezTo>
                        <a:pt x="723" y="2063"/>
                        <a:pt x="723" y="2063"/>
                        <a:pt x="723" y="2063"/>
                      </a:cubicBezTo>
                      <a:cubicBezTo>
                        <a:pt x="707" y="2063"/>
                        <a:pt x="707" y="2063"/>
                        <a:pt x="707" y="2063"/>
                      </a:cubicBezTo>
                      <a:cubicBezTo>
                        <a:pt x="707" y="2063"/>
                        <a:pt x="706" y="2064"/>
                        <a:pt x="705" y="2064"/>
                      </a:cubicBezTo>
                      <a:cubicBezTo>
                        <a:pt x="701" y="2063"/>
                        <a:pt x="698" y="2064"/>
                        <a:pt x="695" y="2065"/>
                      </a:cubicBezTo>
                      <a:cubicBezTo>
                        <a:pt x="649" y="2065"/>
                        <a:pt x="649" y="2065"/>
                        <a:pt x="649" y="2065"/>
                      </a:cubicBezTo>
                      <a:cubicBezTo>
                        <a:pt x="649" y="2066"/>
                        <a:pt x="649" y="2067"/>
                        <a:pt x="648" y="2067"/>
                      </a:cubicBezTo>
                      <a:cubicBezTo>
                        <a:pt x="622" y="2067"/>
                        <a:pt x="622" y="2067"/>
                        <a:pt x="622" y="2067"/>
                      </a:cubicBezTo>
                      <a:cubicBezTo>
                        <a:pt x="621" y="2067"/>
                        <a:pt x="621" y="2066"/>
                        <a:pt x="620" y="2065"/>
                      </a:cubicBezTo>
                      <a:cubicBezTo>
                        <a:pt x="618" y="2065"/>
                        <a:pt x="614" y="2066"/>
                        <a:pt x="613" y="2065"/>
                      </a:cubicBezTo>
                      <a:cubicBezTo>
                        <a:pt x="610" y="2063"/>
                        <a:pt x="604" y="2064"/>
                        <a:pt x="601" y="2063"/>
                      </a:cubicBezTo>
                      <a:cubicBezTo>
                        <a:pt x="580" y="2061"/>
                        <a:pt x="555" y="2063"/>
                        <a:pt x="532" y="2063"/>
                      </a:cubicBezTo>
                      <a:cubicBezTo>
                        <a:pt x="515" y="2063"/>
                        <a:pt x="497" y="2063"/>
                        <a:pt x="480" y="2065"/>
                      </a:cubicBezTo>
                      <a:cubicBezTo>
                        <a:pt x="475" y="2064"/>
                        <a:pt x="467" y="2063"/>
                        <a:pt x="459" y="2064"/>
                      </a:cubicBezTo>
                      <a:cubicBezTo>
                        <a:pt x="458" y="2064"/>
                        <a:pt x="457" y="2064"/>
                        <a:pt x="457" y="2063"/>
                      </a:cubicBezTo>
                      <a:cubicBezTo>
                        <a:pt x="453" y="2062"/>
                        <a:pt x="450" y="2062"/>
                        <a:pt x="448" y="2064"/>
                      </a:cubicBezTo>
                      <a:cubicBezTo>
                        <a:pt x="439" y="2064"/>
                        <a:pt x="439" y="2064"/>
                        <a:pt x="439" y="2064"/>
                      </a:cubicBezTo>
                      <a:cubicBezTo>
                        <a:pt x="439" y="2064"/>
                        <a:pt x="438" y="2063"/>
                        <a:pt x="438" y="2062"/>
                      </a:cubicBezTo>
                      <a:cubicBezTo>
                        <a:pt x="437" y="2063"/>
                        <a:pt x="435" y="2062"/>
                        <a:pt x="436" y="2061"/>
                      </a:cubicBezTo>
                      <a:cubicBezTo>
                        <a:pt x="433" y="2059"/>
                        <a:pt x="433" y="2056"/>
                        <a:pt x="431" y="2053"/>
                      </a:cubicBezTo>
                      <a:cubicBezTo>
                        <a:pt x="430" y="2051"/>
                        <a:pt x="428" y="2050"/>
                        <a:pt x="426" y="2050"/>
                      </a:cubicBezTo>
                      <a:cubicBezTo>
                        <a:pt x="422" y="2049"/>
                        <a:pt x="419" y="2049"/>
                        <a:pt x="416" y="2050"/>
                      </a:cubicBezTo>
                      <a:cubicBezTo>
                        <a:pt x="409" y="2060"/>
                        <a:pt x="409" y="2060"/>
                        <a:pt x="409" y="2060"/>
                      </a:cubicBezTo>
                      <a:cubicBezTo>
                        <a:pt x="411" y="2063"/>
                        <a:pt x="408" y="2063"/>
                        <a:pt x="407" y="2062"/>
                      </a:cubicBezTo>
                      <a:cubicBezTo>
                        <a:pt x="407" y="2063"/>
                        <a:pt x="407" y="2064"/>
                        <a:pt x="406" y="2064"/>
                      </a:cubicBezTo>
                      <a:cubicBezTo>
                        <a:pt x="401" y="2064"/>
                        <a:pt x="395" y="2063"/>
                        <a:pt x="389" y="2063"/>
                      </a:cubicBezTo>
                      <a:cubicBezTo>
                        <a:pt x="345" y="2063"/>
                        <a:pt x="345" y="2063"/>
                        <a:pt x="345" y="2063"/>
                      </a:cubicBezTo>
                      <a:cubicBezTo>
                        <a:pt x="345" y="2063"/>
                        <a:pt x="345" y="2064"/>
                        <a:pt x="344" y="2064"/>
                      </a:cubicBezTo>
                      <a:cubicBezTo>
                        <a:pt x="340" y="2063"/>
                        <a:pt x="334" y="2064"/>
                        <a:pt x="331" y="2065"/>
                      </a:cubicBezTo>
                      <a:cubicBezTo>
                        <a:pt x="283" y="2065"/>
                        <a:pt x="283" y="2065"/>
                        <a:pt x="283" y="2065"/>
                      </a:cubicBezTo>
                      <a:cubicBezTo>
                        <a:pt x="285" y="2068"/>
                        <a:pt x="280" y="2066"/>
                        <a:pt x="279" y="2067"/>
                      </a:cubicBezTo>
                      <a:cubicBezTo>
                        <a:pt x="277" y="2071"/>
                        <a:pt x="269" y="2073"/>
                        <a:pt x="264" y="2068"/>
                      </a:cubicBezTo>
                      <a:cubicBezTo>
                        <a:pt x="262" y="2068"/>
                        <a:pt x="260" y="2067"/>
                        <a:pt x="258" y="2065"/>
                      </a:cubicBezTo>
                      <a:cubicBezTo>
                        <a:pt x="257" y="2065"/>
                        <a:pt x="253" y="2065"/>
                        <a:pt x="252" y="2065"/>
                      </a:cubicBezTo>
                      <a:cubicBezTo>
                        <a:pt x="252" y="2066"/>
                        <a:pt x="251" y="2067"/>
                        <a:pt x="251" y="2067"/>
                      </a:cubicBezTo>
                      <a:cubicBezTo>
                        <a:pt x="246" y="2067"/>
                        <a:pt x="241" y="2067"/>
                        <a:pt x="239" y="2065"/>
                      </a:cubicBezTo>
                      <a:cubicBezTo>
                        <a:pt x="237" y="2064"/>
                        <a:pt x="237" y="2061"/>
                        <a:pt x="238" y="2059"/>
                      </a:cubicBezTo>
                      <a:cubicBezTo>
                        <a:pt x="238" y="2058"/>
                        <a:pt x="239" y="2058"/>
                        <a:pt x="240" y="2057"/>
                      </a:cubicBezTo>
                      <a:cubicBezTo>
                        <a:pt x="239" y="2057"/>
                        <a:pt x="238" y="2056"/>
                        <a:pt x="239" y="2055"/>
                      </a:cubicBezTo>
                      <a:cubicBezTo>
                        <a:pt x="241" y="2054"/>
                        <a:pt x="243" y="2053"/>
                        <a:pt x="245" y="2051"/>
                      </a:cubicBezTo>
                      <a:cubicBezTo>
                        <a:pt x="245" y="2051"/>
                        <a:pt x="247" y="2051"/>
                        <a:pt x="248" y="2051"/>
                      </a:cubicBezTo>
                      <a:cubicBezTo>
                        <a:pt x="248" y="2050"/>
                        <a:pt x="249" y="2050"/>
                        <a:pt x="248" y="2050"/>
                      </a:cubicBezTo>
                      <a:cubicBezTo>
                        <a:pt x="256" y="2048"/>
                        <a:pt x="262" y="2048"/>
                        <a:pt x="267" y="2049"/>
                      </a:cubicBezTo>
                      <a:cubicBezTo>
                        <a:pt x="295" y="2049"/>
                        <a:pt x="295" y="2049"/>
                        <a:pt x="295" y="2049"/>
                      </a:cubicBezTo>
                      <a:cubicBezTo>
                        <a:pt x="294" y="2052"/>
                        <a:pt x="298" y="2051"/>
                        <a:pt x="299" y="2051"/>
                      </a:cubicBezTo>
                      <a:cubicBezTo>
                        <a:pt x="302" y="2049"/>
                        <a:pt x="305" y="2048"/>
                        <a:pt x="308" y="2045"/>
                      </a:cubicBezTo>
                      <a:cubicBezTo>
                        <a:pt x="309" y="2042"/>
                        <a:pt x="313" y="2040"/>
                        <a:pt x="317" y="2038"/>
                      </a:cubicBezTo>
                      <a:cubicBezTo>
                        <a:pt x="362" y="2038"/>
                        <a:pt x="408" y="2037"/>
                        <a:pt x="452" y="2038"/>
                      </a:cubicBezTo>
                      <a:cubicBezTo>
                        <a:pt x="453" y="2038"/>
                        <a:pt x="453" y="2040"/>
                        <a:pt x="454" y="2040"/>
                      </a:cubicBezTo>
                      <a:cubicBezTo>
                        <a:pt x="455" y="2041"/>
                        <a:pt x="458" y="2041"/>
                        <a:pt x="458" y="2041"/>
                      </a:cubicBezTo>
                      <a:cubicBezTo>
                        <a:pt x="461" y="2045"/>
                        <a:pt x="465" y="2047"/>
                        <a:pt x="469" y="2050"/>
                      </a:cubicBezTo>
                      <a:cubicBezTo>
                        <a:pt x="474" y="2049"/>
                        <a:pt x="479" y="2048"/>
                        <a:pt x="482" y="2048"/>
                      </a:cubicBezTo>
                      <a:cubicBezTo>
                        <a:pt x="489" y="2047"/>
                        <a:pt x="492" y="2044"/>
                        <a:pt x="494" y="2040"/>
                      </a:cubicBezTo>
                      <a:cubicBezTo>
                        <a:pt x="495" y="2041"/>
                        <a:pt x="496" y="2041"/>
                        <a:pt x="496" y="2039"/>
                      </a:cubicBezTo>
                      <a:cubicBezTo>
                        <a:pt x="496" y="2037"/>
                        <a:pt x="499" y="2038"/>
                        <a:pt x="500" y="2038"/>
                      </a:cubicBezTo>
                      <a:cubicBezTo>
                        <a:pt x="500" y="2038"/>
                        <a:pt x="502" y="2036"/>
                        <a:pt x="502" y="2035"/>
                      </a:cubicBezTo>
                      <a:cubicBezTo>
                        <a:pt x="503" y="2035"/>
                        <a:pt x="506" y="2035"/>
                        <a:pt x="506" y="2035"/>
                      </a:cubicBezTo>
                      <a:cubicBezTo>
                        <a:pt x="505" y="2033"/>
                        <a:pt x="509" y="2034"/>
                        <a:pt x="511" y="2033"/>
                      </a:cubicBezTo>
                      <a:cubicBezTo>
                        <a:pt x="513" y="2033"/>
                        <a:pt x="515" y="2031"/>
                        <a:pt x="516" y="2031"/>
                      </a:cubicBezTo>
                      <a:cubicBezTo>
                        <a:pt x="524" y="2031"/>
                        <a:pt x="524" y="2031"/>
                        <a:pt x="524" y="2031"/>
                      </a:cubicBezTo>
                      <a:cubicBezTo>
                        <a:pt x="537" y="2034"/>
                        <a:pt x="557" y="2032"/>
                        <a:pt x="574" y="2032"/>
                      </a:cubicBezTo>
                      <a:cubicBezTo>
                        <a:pt x="576" y="2032"/>
                        <a:pt x="577" y="2030"/>
                        <a:pt x="578" y="2029"/>
                      </a:cubicBezTo>
                      <a:cubicBezTo>
                        <a:pt x="577" y="2027"/>
                        <a:pt x="579" y="2027"/>
                        <a:pt x="580" y="2026"/>
                      </a:cubicBezTo>
                      <a:cubicBezTo>
                        <a:pt x="582" y="2023"/>
                        <a:pt x="585" y="2022"/>
                        <a:pt x="588" y="2021"/>
                      </a:cubicBezTo>
                      <a:cubicBezTo>
                        <a:pt x="589" y="2020"/>
                        <a:pt x="592" y="2021"/>
                        <a:pt x="594" y="2021"/>
                      </a:cubicBezTo>
                      <a:cubicBezTo>
                        <a:pt x="594" y="2023"/>
                        <a:pt x="594" y="2023"/>
                        <a:pt x="594" y="2023"/>
                      </a:cubicBezTo>
                      <a:cubicBezTo>
                        <a:pt x="596" y="2022"/>
                        <a:pt x="595" y="2025"/>
                        <a:pt x="595" y="2026"/>
                      </a:cubicBezTo>
                      <a:cubicBezTo>
                        <a:pt x="599" y="2026"/>
                        <a:pt x="599" y="2026"/>
                        <a:pt x="599" y="2026"/>
                      </a:cubicBezTo>
                      <a:cubicBezTo>
                        <a:pt x="599" y="2027"/>
                        <a:pt x="598" y="2029"/>
                        <a:pt x="600" y="2029"/>
                      </a:cubicBezTo>
                      <a:cubicBezTo>
                        <a:pt x="600" y="2032"/>
                        <a:pt x="603" y="2030"/>
                        <a:pt x="603" y="2032"/>
                      </a:cubicBezTo>
                      <a:cubicBezTo>
                        <a:pt x="605" y="2033"/>
                        <a:pt x="607" y="2033"/>
                        <a:pt x="608" y="2031"/>
                      </a:cubicBezTo>
                      <a:cubicBezTo>
                        <a:pt x="609" y="2031"/>
                        <a:pt x="609" y="2030"/>
                        <a:pt x="609" y="2029"/>
                      </a:cubicBezTo>
                      <a:cubicBezTo>
                        <a:pt x="611" y="2029"/>
                        <a:pt x="611" y="2029"/>
                        <a:pt x="611" y="2029"/>
                      </a:cubicBezTo>
                      <a:cubicBezTo>
                        <a:pt x="611" y="2028"/>
                        <a:pt x="611" y="2026"/>
                        <a:pt x="612" y="2026"/>
                      </a:cubicBezTo>
                      <a:cubicBezTo>
                        <a:pt x="614" y="2026"/>
                        <a:pt x="614" y="2026"/>
                        <a:pt x="614" y="2025"/>
                      </a:cubicBezTo>
                      <a:cubicBezTo>
                        <a:pt x="614" y="2023"/>
                        <a:pt x="616" y="2023"/>
                        <a:pt x="617" y="2023"/>
                      </a:cubicBezTo>
                      <a:cubicBezTo>
                        <a:pt x="617" y="2022"/>
                        <a:pt x="617" y="2021"/>
                        <a:pt x="618" y="2021"/>
                      </a:cubicBezTo>
                      <a:cubicBezTo>
                        <a:pt x="643" y="2020"/>
                        <a:pt x="669" y="2021"/>
                        <a:pt x="692" y="2019"/>
                      </a:cubicBezTo>
                      <a:cubicBezTo>
                        <a:pt x="696" y="2017"/>
                        <a:pt x="700" y="2016"/>
                        <a:pt x="702" y="2012"/>
                      </a:cubicBezTo>
                      <a:cubicBezTo>
                        <a:pt x="702" y="2011"/>
                        <a:pt x="703" y="2009"/>
                        <a:pt x="703" y="2008"/>
                      </a:cubicBezTo>
                      <a:cubicBezTo>
                        <a:pt x="706" y="2008"/>
                        <a:pt x="705" y="2004"/>
                        <a:pt x="705" y="2003"/>
                      </a:cubicBezTo>
                      <a:cubicBezTo>
                        <a:pt x="704" y="2002"/>
                        <a:pt x="704" y="2000"/>
                        <a:pt x="702" y="2000"/>
                      </a:cubicBezTo>
                      <a:cubicBezTo>
                        <a:pt x="703" y="1998"/>
                        <a:pt x="700" y="1997"/>
                        <a:pt x="700" y="1995"/>
                      </a:cubicBezTo>
                      <a:cubicBezTo>
                        <a:pt x="699" y="1995"/>
                        <a:pt x="698" y="1995"/>
                        <a:pt x="697" y="1994"/>
                      </a:cubicBezTo>
                      <a:cubicBezTo>
                        <a:pt x="696" y="1992"/>
                        <a:pt x="689" y="1992"/>
                        <a:pt x="687" y="1992"/>
                      </a:cubicBezTo>
                      <a:cubicBezTo>
                        <a:pt x="680" y="1990"/>
                        <a:pt x="676" y="1987"/>
                        <a:pt x="672" y="1984"/>
                      </a:cubicBezTo>
                      <a:cubicBezTo>
                        <a:pt x="671" y="1983"/>
                        <a:pt x="670" y="1983"/>
                        <a:pt x="669" y="1983"/>
                      </a:cubicBezTo>
                      <a:cubicBezTo>
                        <a:pt x="669" y="1980"/>
                        <a:pt x="669" y="1980"/>
                        <a:pt x="669" y="1980"/>
                      </a:cubicBezTo>
                      <a:cubicBezTo>
                        <a:pt x="667" y="1980"/>
                        <a:pt x="667" y="1980"/>
                        <a:pt x="667" y="1980"/>
                      </a:cubicBezTo>
                      <a:cubicBezTo>
                        <a:pt x="666" y="1978"/>
                        <a:pt x="664" y="1975"/>
                        <a:pt x="662" y="1975"/>
                      </a:cubicBezTo>
                      <a:cubicBezTo>
                        <a:pt x="659" y="1974"/>
                        <a:pt x="657" y="1974"/>
                        <a:pt x="654" y="1974"/>
                      </a:cubicBezTo>
                      <a:cubicBezTo>
                        <a:pt x="654" y="1972"/>
                        <a:pt x="654" y="1972"/>
                        <a:pt x="654" y="1972"/>
                      </a:cubicBezTo>
                      <a:cubicBezTo>
                        <a:pt x="635" y="1972"/>
                        <a:pt x="616" y="1972"/>
                        <a:pt x="597" y="1971"/>
                      </a:cubicBezTo>
                      <a:cubicBezTo>
                        <a:pt x="597" y="1971"/>
                        <a:pt x="595" y="1972"/>
                        <a:pt x="594" y="1972"/>
                      </a:cubicBezTo>
                      <a:cubicBezTo>
                        <a:pt x="585" y="1970"/>
                        <a:pt x="585" y="1970"/>
                        <a:pt x="585" y="1970"/>
                      </a:cubicBezTo>
                      <a:cubicBezTo>
                        <a:pt x="544" y="1970"/>
                        <a:pt x="544" y="1970"/>
                        <a:pt x="544" y="1970"/>
                      </a:cubicBezTo>
                      <a:cubicBezTo>
                        <a:pt x="543" y="1970"/>
                        <a:pt x="540" y="1973"/>
                        <a:pt x="539" y="1971"/>
                      </a:cubicBezTo>
                      <a:cubicBezTo>
                        <a:pt x="534" y="1968"/>
                        <a:pt x="528" y="1970"/>
                        <a:pt x="525" y="1972"/>
                      </a:cubicBezTo>
                      <a:cubicBezTo>
                        <a:pt x="518" y="1972"/>
                        <a:pt x="514" y="1970"/>
                        <a:pt x="509" y="1969"/>
                      </a:cubicBezTo>
                      <a:cubicBezTo>
                        <a:pt x="507" y="1971"/>
                        <a:pt x="504" y="1971"/>
                        <a:pt x="502" y="1970"/>
                      </a:cubicBezTo>
                      <a:cubicBezTo>
                        <a:pt x="501" y="1970"/>
                        <a:pt x="498" y="1969"/>
                        <a:pt x="498" y="1969"/>
                      </a:cubicBezTo>
                      <a:cubicBezTo>
                        <a:pt x="491" y="1961"/>
                        <a:pt x="491" y="1961"/>
                        <a:pt x="491" y="1961"/>
                      </a:cubicBezTo>
                      <a:cubicBezTo>
                        <a:pt x="487" y="1959"/>
                        <a:pt x="484" y="1961"/>
                        <a:pt x="481" y="1963"/>
                      </a:cubicBezTo>
                      <a:cubicBezTo>
                        <a:pt x="475" y="1967"/>
                        <a:pt x="467" y="1973"/>
                        <a:pt x="458" y="1972"/>
                      </a:cubicBezTo>
                      <a:cubicBezTo>
                        <a:pt x="456" y="1972"/>
                        <a:pt x="453" y="1972"/>
                        <a:pt x="452" y="1971"/>
                      </a:cubicBezTo>
                      <a:cubicBezTo>
                        <a:pt x="450" y="1967"/>
                        <a:pt x="449" y="1962"/>
                        <a:pt x="449" y="1958"/>
                      </a:cubicBezTo>
                      <a:cubicBezTo>
                        <a:pt x="402" y="1958"/>
                        <a:pt x="402" y="1958"/>
                        <a:pt x="402" y="1958"/>
                      </a:cubicBezTo>
                      <a:cubicBezTo>
                        <a:pt x="402" y="1960"/>
                        <a:pt x="405" y="1959"/>
                        <a:pt x="405" y="1959"/>
                      </a:cubicBezTo>
                      <a:cubicBezTo>
                        <a:pt x="404" y="1962"/>
                        <a:pt x="408" y="1960"/>
                        <a:pt x="409" y="1960"/>
                      </a:cubicBezTo>
                      <a:cubicBezTo>
                        <a:pt x="410" y="1961"/>
                        <a:pt x="410" y="1963"/>
                        <a:pt x="410" y="1963"/>
                      </a:cubicBezTo>
                      <a:cubicBezTo>
                        <a:pt x="411" y="1963"/>
                        <a:pt x="414" y="1963"/>
                        <a:pt x="415" y="1963"/>
                      </a:cubicBezTo>
                      <a:cubicBezTo>
                        <a:pt x="415" y="1962"/>
                        <a:pt x="416" y="1961"/>
                        <a:pt x="417" y="1961"/>
                      </a:cubicBezTo>
                      <a:cubicBezTo>
                        <a:pt x="417" y="1960"/>
                        <a:pt x="417" y="1962"/>
                        <a:pt x="417" y="1963"/>
                      </a:cubicBezTo>
                      <a:cubicBezTo>
                        <a:pt x="419" y="1963"/>
                        <a:pt x="422" y="1962"/>
                        <a:pt x="423" y="1965"/>
                      </a:cubicBezTo>
                      <a:cubicBezTo>
                        <a:pt x="424" y="1966"/>
                        <a:pt x="424" y="1969"/>
                        <a:pt x="424" y="1971"/>
                      </a:cubicBezTo>
                      <a:cubicBezTo>
                        <a:pt x="422" y="1973"/>
                        <a:pt x="422" y="1973"/>
                        <a:pt x="422" y="1973"/>
                      </a:cubicBezTo>
                      <a:cubicBezTo>
                        <a:pt x="422" y="1976"/>
                        <a:pt x="415" y="1974"/>
                        <a:pt x="412" y="1974"/>
                      </a:cubicBezTo>
                      <a:cubicBezTo>
                        <a:pt x="411" y="1974"/>
                        <a:pt x="410" y="1972"/>
                        <a:pt x="409" y="1972"/>
                      </a:cubicBezTo>
                      <a:cubicBezTo>
                        <a:pt x="406" y="1972"/>
                        <a:pt x="402" y="1973"/>
                        <a:pt x="400" y="1971"/>
                      </a:cubicBezTo>
                      <a:cubicBezTo>
                        <a:pt x="360" y="1970"/>
                        <a:pt x="319" y="1970"/>
                        <a:pt x="279" y="1970"/>
                      </a:cubicBezTo>
                      <a:cubicBezTo>
                        <a:pt x="279" y="1966"/>
                        <a:pt x="281" y="1962"/>
                        <a:pt x="282" y="1958"/>
                      </a:cubicBezTo>
                      <a:cubicBezTo>
                        <a:pt x="223" y="1958"/>
                        <a:pt x="161" y="1956"/>
                        <a:pt x="105" y="1959"/>
                      </a:cubicBezTo>
                      <a:cubicBezTo>
                        <a:pt x="106" y="1956"/>
                        <a:pt x="102" y="1958"/>
                        <a:pt x="102" y="1957"/>
                      </a:cubicBezTo>
                      <a:cubicBezTo>
                        <a:pt x="98" y="1954"/>
                        <a:pt x="96" y="1953"/>
                        <a:pt x="94" y="1951"/>
                      </a:cubicBezTo>
                      <a:cubicBezTo>
                        <a:pt x="91" y="1948"/>
                        <a:pt x="89" y="1944"/>
                        <a:pt x="88" y="1941"/>
                      </a:cubicBezTo>
                      <a:cubicBezTo>
                        <a:pt x="87" y="1940"/>
                        <a:pt x="84" y="1938"/>
                        <a:pt x="82" y="1939"/>
                      </a:cubicBezTo>
                      <a:cubicBezTo>
                        <a:pt x="82" y="1936"/>
                        <a:pt x="82" y="1936"/>
                        <a:pt x="82" y="1936"/>
                      </a:cubicBezTo>
                      <a:cubicBezTo>
                        <a:pt x="80" y="1936"/>
                        <a:pt x="80" y="1935"/>
                        <a:pt x="79" y="1934"/>
                      </a:cubicBezTo>
                      <a:cubicBezTo>
                        <a:pt x="80" y="1932"/>
                        <a:pt x="77" y="1931"/>
                        <a:pt x="77" y="1929"/>
                      </a:cubicBezTo>
                      <a:cubicBezTo>
                        <a:pt x="77" y="1926"/>
                        <a:pt x="79" y="1923"/>
                        <a:pt x="82" y="1922"/>
                      </a:cubicBezTo>
                      <a:cubicBezTo>
                        <a:pt x="81" y="1919"/>
                        <a:pt x="83" y="1919"/>
                        <a:pt x="84" y="1920"/>
                      </a:cubicBezTo>
                      <a:cubicBezTo>
                        <a:pt x="84" y="1917"/>
                        <a:pt x="84" y="1917"/>
                        <a:pt x="84" y="1917"/>
                      </a:cubicBezTo>
                      <a:cubicBezTo>
                        <a:pt x="86" y="1917"/>
                        <a:pt x="87" y="1916"/>
                        <a:pt x="88" y="1915"/>
                      </a:cubicBezTo>
                      <a:cubicBezTo>
                        <a:pt x="90" y="1911"/>
                        <a:pt x="90" y="1905"/>
                        <a:pt x="89" y="1900"/>
                      </a:cubicBezTo>
                      <a:cubicBezTo>
                        <a:pt x="87" y="1877"/>
                        <a:pt x="90" y="1849"/>
                        <a:pt x="88" y="1827"/>
                      </a:cubicBezTo>
                      <a:cubicBezTo>
                        <a:pt x="88" y="1823"/>
                        <a:pt x="89" y="1819"/>
                        <a:pt x="90" y="1816"/>
                      </a:cubicBezTo>
                      <a:cubicBezTo>
                        <a:pt x="90" y="1813"/>
                        <a:pt x="89" y="1810"/>
                        <a:pt x="90" y="1808"/>
                      </a:cubicBezTo>
                      <a:cubicBezTo>
                        <a:pt x="92" y="1807"/>
                        <a:pt x="91" y="1806"/>
                        <a:pt x="90" y="1806"/>
                      </a:cubicBezTo>
                      <a:cubicBezTo>
                        <a:pt x="91" y="1805"/>
                        <a:pt x="92" y="1805"/>
                        <a:pt x="93" y="1804"/>
                      </a:cubicBezTo>
                      <a:cubicBezTo>
                        <a:pt x="92" y="1802"/>
                        <a:pt x="94" y="1801"/>
                        <a:pt x="95" y="1799"/>
                      </a:cubicBezTo>
                      <a:cubicBezTo>
                        <a:pt x="97" y="1799"/>
                        <a:pt x="97" y="1796"/>
                        <a:pt x="99" y="1796"/>
                      </a:cubicBezTo>
                      <a:cubicBezTo>
                        <a:pt x="100" y="1796"/>
                        <a:pt x="104" y="1796"/>
                        <a:pt x="104" y="1796"/>
                      </a:cubicBezTo>
                      <a:cubicBezTo>
                        <a:pt x="104" y="1799"/>
                        <a:pt x="108" y="1797"/>
                        <a:pt x="110" y="1797"/>
                      </a:cubicBezTo>
                      <a:cubicBezTo>
                        <a:pt x="110" y="1329"/>
                        <a:pt x="110" y="1329"/>
                        <a:pt x="110" y="1329"/>
                      </a:cubicBezTo>
                      <a:cubicBezTo>
                        <a:pt x="109" y="1329"/>
                        <a:pt x="107" y="1330"/>
                        <a:pt x="106" y="1330"/>
                      </a:cubicBezTo>
                      <a:cubicBezTo>
                        <a:pt x="106" y="1331"/>
                        <a:pt x="106" y="1332"/>
                        <a:pt x="105" y="1332"/>
                      </a:cubicBezTo>
                      <a:cubicBezTo>
                        <a:pt x="104" y="1333"/>
                        <a:pt x="104" y="1334"/>
                        <a:pt x="104" y="1335"/>
                      </a:cubicBezTo>
                      <a:cubicBezTo>
                        <a:pt x="102" y="1335"/>
                        <a:pt x="102" y="1335"/>
                        <a:pt x="102" y="1335"/>
                      </a:cubicBezTo>
                      <a:cubicBezTo>
                        <a:pt x="101" y="1343"/>
                        <a:pt x="101" y="1353"/>
                        <a:pt x="101" y="1362"/>
                      </a:cubicBezTo>
                      <a:cubicBezTo>
                        <a:pt x="100" y="1363"/>
                        <a:pt x="98" y="1367"/>
                        <a:pt x="94" y="1367"/>
                      </a:cubicBezTo>
                      <a:cubicBezTo>
                        <a:pt x="92" y="1363"/>
                        <a:pt x="93" y="1358"/>
                        <a:pt x="91" y="1355"/>
                      </a:cubicBezTo>
                      <a:cubicBezTo>
                        <a:pt x="89" y="1353"/>
                        <a:pt x="90" y="1349"/>
                        <a:pt x="91" y="1347"/>
                      </a:cubicBezTo>
                      <a:cubicBezTo>
                        <a:pt x="92" y="1344"/>
                        <a:pt x="91" y="1340"/>
                        <a:pt x="91" y="1337"/>
                      </a:cubicBezTo>
                      <a:cubicBezTo>
                        <a:pt x="91" y="1335"/>
                        <a:pt x="92" y="1336"/>
                        <a:pt x="93" y="1336"/>
                      </a:cubicBezTo>
                      <a:cubicBezTo>
                        <a:pt x="94" y="1266"/>
                        <a:pt x="94" y="1266"/>
                        <a:pt x="94" y="1266"/>
                      </a:cubicBezTo>
                      <a:cubicBezTo>
                        <a:pt x="94" y="1265"/>
                        <a:pt x="94" y="1264"/>
                        <a:pt x="94" y="1264"/>
                      </a:cubicBezTo>
                      <a:cubicBezTo>
                        <a:pt x="97" y="1265"/>
                        <a:pt x="96" y="1261"/>
                        <a:pt x="97" y="1261"/>
                      </a:cubicBezTo>
                      <a:cubicBezTo>
                        <a:pt x="99" y="1258"/>
                        <a:pt x="102" y="1254"/>
                        <a:pt x="104" y="1251"/>
                      </a:cubicBezTo>
                      <a:cubicBezTo>
                        <a:pt x="105" y="1246"/>
                        <a:pt x="102" y="1244"/>
                        <a:pt x="101" y="1240"/>
                      </a:cubicBezTo>
                      <a:cubicBezTo>
                        <a:pt x="101" y="1240"/>
                        <a:pt x="99" y="1240"/>
                        <a:pt x="98" y="1240"/>
                      </a:cubicBezTo>
                      <a:cubicBezTo>
                        <a:pt x="99" y="1238"/>
                        <a:pt x="98" y="1237"/>
                        <a:pt x="96" y="1236"/>
                      </a:cubicBezTo>
                      <a:cubicBezTo>
                        <a:pt x="96" y="1234"/>
                        <a:pt x="96" y="1231"/>
                        <a:pt x="93" y="1231"/>
                      </a:cubicBezTo>
                      <a:cubicBezTo>
                        <a:pt x="93" y="1046"/>
                        <a:pt x="93" y="1046"/>
                        <a:pt x="93" y="1046"/>
                      </a:cubicBezTo>
                      <a:cubicBezTo>
                        <a:pt x="95" y="1039"/>
                        <a:pt x="99" y="1032"/>
                        <a:pt x="105" y="1026"/>
                      </a:cubicBezTo>
                      <a:cubicBezTo>
                        <a:pt x="106" y="1022"/>
                        <a:pt x="107" y="1016"/>
                        <a:pt x="107" y="1010"/>
                      </a:cubicBezTo>
                      <a:cubicBezTo>
                        <a:pt x="105" y="1009"/>
                        <a:pt x="106" y="1007"/>
                        <a:pt x="106" y="1005"/>
                      </a:cubicBezTo>
                      <a:cubicBezTo>
                        <a:pt x="104" y="1001"/>
                        <a:pt x="101" y="999"/>
                        <a:pt x="97" y="996"/>
                      </a:cubicBezTo>
                      <a:cubicBezTo>
                        <a:pt x="96" y="997"/>
                        <a:pt x="96" y="995"/>
                        <a:pt x="96" y="993"/>
                      </a:cubicBezTo>
                      <a:cubicBezTo>
                        <a:pt x="95" y="992"/>
                        <a:pt x="94" y="992"/>
                        <a:pt x="94" y="991"/>
                      </a:cubicBezTo>
                      <a:cubicBezTo>
                        <a:pt x="93" y="986"/>
                        <a:pt x="94" y="982"/>
                        <a:pt x="96" y="980"/>
                      </a:cubicBezTo>
                      <a:cubicBezTo>
                        <a:pt x="97" y="977"/>
                        <a:pt x="99" y="974"/>
                        <a:pt x="101" y="972"/>
                      </a:cubicBezTo>
                      <a:cubicBezTo>
                        <a:pt x="102" y="972"/>
                        <a:pt x="102" y="971"/>
                        <a:pt x="102" y="970"/>
                      </a:cubicBezTo>
                      <a:cubicBezTo>
                        <a:pt x="105" y="970"/>
                        <a:pt x="108" y="969"/>
                        <a:pt x="109" y="967"/>
                      </a:cubicBezTo>
                      <a:cubicBezTo>
                        <a:pt x="110" y="720"/>
                        <a:pt x="110" y="720"/>
                        <a:pt x="110" y="720"/>
                      </a:cubicBezTo>
                      <a:cubicBezTo>
                        <a:pt x="108" y="720"/>
                        <a:pt x="108" y="721"/>
                        <a:pt x="107" y="722"/>
                      </a:cubicBezTo>
                      <a:cubicBezTo>
                        <a:pt x="103" y="726"/>
                        <a:pt x="98" y="728"/>
                        <a:pt x="93" y="730"/>
                      </a:cubicBezTo>
                      <a:cubicBezTo>
                        <a:pt x="93" y="551"/>
                        <a:pt x="93" y="551"/>
                        <a:pt x="93" y="551"/>
                      </a:cubicBezTo>
                      <a:cubicBezTo>
                        <a:pt x="95" y="543"/>
                        <a:pt x="99" y="536"/>
                        <a:pt x="105" y="531"/>
                      </a:cubicBezTo>
                      <a:cubicBezTo>
                        <a:pt x="107" y="525"/>
                        <a:pt x="108" y="517"/>
                        <a:pt x="106" y="510"/>
                      </a:cubicBezTo>
                      <a:cubicBezTo>
                        <a:pt x="104" y="505"/>
                        <a:pt x="101" y="503"/>
                        <a:pt x="97" y="501"/>
                      </a:cubicBezTo>
                      <a:cubicBezTo>
                        <a:pt x="96" y="501"/>
                        <a:pt x="96" y="499"/>
                        <a:pt x="96" y="498"/>
                      </a:cubicBezTo>
                      <a:cubicBezTo>
                        <a:pt x="95" y="497"/>
                        <a:pt x="94" y="496"/>
                        <a:pt x="94" y="495"/>
                      </a:cubicBezTo>
                      <a:cubicBezTo>
                        <a:pt x="93" y="491"/>
                        <a:pt x="94" y="487"/>
                        <a:pt x="96" y="485"/>
                      </a:cubicBezTo>
                      <a:cubicBezTo>
                        <a:pt x="95" y="483"/>
                        <a:pt x="98" y="482"/>
                        <a:pt x="99" y="480"/>
                      </a:cubicBezTo>
                      <a:cubicBezTo>
                        <a:pt x="100" y="480"/>
                        <a:pt x="101" y="479"/>
                        <a:pt x="100" y="478"/>
                      </a:cubicBezTo>
                      <a:cubicBezTo>
                        <a:pt x="102" y="477"/>
                        <a:pt x="102" y="476"/>
                        <a:pt x="102" y="474"/>
                      </a:cubicBezTo>
                      <a:cubicBezTo>
                        <a:pt x="105" y="475"/>
                        <a:pt x="108" y="474"/>
                        <a:pt x="110" y="470"/>
                      </a:cubicBezTo>
                      <a:cubicBezTo>
                        <a:pt x="110" y="404"/>
                        <a:pt x="110" y="404"/>
                        <a:pt x="110" y="404"/>
                      </a:cubicBezTo>
                      <a:cubicBezTo>
                        <a:pt x="102" y="402"/>
                        <a:pt x="95" y="403"/>
                        <a:pt x="86" y="404"/>
                      </a:cubicBezTo>
                      <a:cubicBezTo>
                        <a:pt x="86" y="404"/>
                        <a:pt x="85" y="405"/>
                        <a:pt x="84" y="405"/>
                      </a:cubicBezTo>
                      <a:cubicBezTo>
                        <a:pt x="64" y="405"/>
                        <a:pt x="64" y="405"/>
                        <a:pt x="64" y="405"/>
                      </a:cubicBezTo>
                      <a:cubicBezTo>
                        <a:pt x="63" y="405"/>
                        <a:pt x="62" y="409"/>
                        <a:pt x="60" y="408"/>
                      </a:cubicBezTo>
                      <a:cubicBezTo>
                        <a:pt x="61" y="410"/>
                        <a:pt x="59" y="411"/>
                        <a:pt x="58" y="412"/>
                      </a:cubicBezTo>
                      <a:cubicBezTo>
                        <a:pt x="57" y="413"/>
                        <a:pt x="56" y="414"/>
                        <a:pt x="56" y="414"/>
                      </a:cubicBezTo>
                      <a:cubicBezTo>
                        <a:pt x="55" y="417"/>
                        <a:pt x="52" y="418"/>
                        <a:pt x="52" y="421"/>
                      </a:cubicBezTo>
                      <a:cubicBezTo>
                        <a:pt x="52" y="435"/>
                        <a:pt x="55" y="450"/>
                        <a:pt x="52" y="462"/>
                      </a:cubicBezTo>
                      <a:cubicBezTo>
                        <a:pt x="52" y="465"/>
                        <a:pt x="49" y="466"/>
                        <a:pt x="49" y="468"/>
                      </a:cubicBezTo>
                      <a:cubicBezTo>
                        <a:pt x="48" y="471"/>
                        <a:pt x="45" y="472"/>
                        <a:pt x="44" y="475"/>
                      </a:cubicBezTo>
                      <a:cubicBezTo>
                        <a:pt x="43" y="476"/>
                        <a:pt x="42" y="478"/>
                        <a:pt x="42" y="479"/>
                      </a:cubicBezTo>
                      <a:cubicBezTo>
                        <a:pt x="41" y="483"/>
                        <a:pt x="41" y="487"/>
                        <a:pt x="44" y="490"/>
                      </a:cubicBezTo>
                      <a:cubicBezTo>
                        <a:pt x="44" y="531"/>
                        <a:pt x="44" y="531"/>
                        <a:pt x="44" y="531"/>
                      </a:cubicBezTo>
                      <a:cubicBezTo>
                        <a:pt x="44" y="533"/>
                        <a:pt x="41" y="534"/>
                        <a:pt x="41" y="536"/>
                      </a:cubicBezTo>
                      <a:cubicBezTo>
                        <a:pt x="40" y="541"/>
                        <a:pt x="39" y="545"/>
                        <a:pt x="39" y="550"/>
                      </a:cubicBezTo>
                      <a:cubicBezTo>
                        <a:pt x="38" y="562"/>
                        <a:pt x="39" y="573"/>
                        <a:pt x="41" y="583"/>
                      </a:cubicBezTo>
                      <a:cubicBezTo>
                        <a:pt x="42" y="584"/>
                        <a:pt x="43" y="585"/>
                        <a:pt x="43" y="587"/>
                      </a:cubicBezTo>
                      <a:cubicBezTo>
                        <a:pt x="44" y="589"/>
                        <a:pt x="44" y="591"/>
                        <a:pt x="44" y="593"/>
                      </a:cubicBezTo>
                      <a:cubicBezTo>
                        <a:pt x="43" y="604"/>
                        <a:pt x="44" y="617"/>
                        <a:pt x="44" y="629"/>
                      </a:cubicBezTo>
                      <a:cubicBezTo>
                        <a:pt x="44" y="630"/>
                        <a:pt x="42" y="631"/>
                        <a:pt x="42" y="631"/>
                      </a:cubicBezTo>
                      <a:cubicBezTo>
                        <a:pt x="41" y="636"/>
                        <a:pt x="41" y="639"/>
                        <a:pt x="44" y="640"/>
                      </a:cubicBezTo>
                      <a:cubicBezTo>
                        <a:pt x="43" y="645"/>
                        <a:pt x="46" y="647"/>
                        <a:pt x="47" y="649"/>
                      </a:cubicBezTo>
                      <a:cubicBezTo>
                        <a:pt x="49" y="652"/>
                        <a:pt x="51" y="653"/>
                        <a:pt x="51" y="655"/>
                      </a:cubicBezTo>
                      <a:cubicBezTo>
                        <a:pt x="52" y="659"/>
                        <a:pt x="53" y="663"/>
                        <a:pt x="53" y="669"/>
                      </a:cubicBezTo>
                      <a:cubicBezTo>
                        <a:pt x="52" y="695"/>
                        <a:pt x="52" y="724"/>
                        <a:pt x="53" y="750"/>
                      </a:cubicBezTo>
                      <a:cubicBezTo>
                        <a:pt x="55" y="750"/>
                        <a:pt x="55" y="750"/>
                        <a:pt x="55" y="750"/>
                      </a:cubicBezTo>
                      <a:cubicBezTo>
                        <a:pt x="55" y="757"/>
                        <a:pt x="55" y="757"/>
                        <a:pt x="55" y="757"/>
                      </a:cubicBezTo>
                      <a:cubicBezTo>
                        <a:pt x="53" y="757"/>
                        <a:pt x="53" y="757"/>
                        <a:pt x="53" y="757"/>
                      </a:cubicBezTo>
                      <a:cubicBezTo>
                        <a:pt x="52" y="782"/>
                        <a:pt x="52" y="782"/>
                        <a:pt x="52" y="782"/>
                      </a:cubicBezTo>
                      <a:cubicBezTo>
                        <a:pt x="52" y="782"/>
                        <a:pt x="51" y="782"/>
                        <a:pt x="50" y="783"/>
                      </a:cubicBezTo>
                      <a:cubicBezTo>
                        <a:pt x="48" y="788"/>
                        <a:pt x="45" y="792"/>
                        <a:pt x="44" y="797"/>
                      </a:cubicBezTo>
                      <a:cubicBezTo>
                        <a:pt x="43" y="805"/>
                        <a:pt x="44" y="813"/>
                        <a:pt x="42" y="819"/>
                      </a:cubicBezTo>
                      <a:cubicBezTo>
                        <a:pt x="42" y="821"/>
                        <a:pt x="42" y="822"/>
                        <a:pt x="43" y="822"/>
                      </a:cubicBezTo>
                      <a:cubicBezTo>
                        <a:pt x="43" y="825"/>
                        <a:pt x="46" y="826"/>
                        <a:pt x="46" y="828"/>
                      </a:cubicBezTo>
                      <a:cubicBezTo>
                        <a:pt x="47" y="831"/>
                        <a:pt x="50" y="834"/>
                        <a:pt x="52" y="836"/>
                      </a:cubicBezTo>
                      <a:cubicBezTo>
                        <a:pt x="53" y="841"/>
                        <a:pt x="52" y="847"/>
                        <a:pt x="51" y="850"/>
                      </a:cubicBezTo>
                      <a:cubicBezTo>
                        <a:pt x="50" y="850"/>
                        <a:pt x="49" y="852"/>
                        <a:pt x="47" y="852"/>
                      </a:cubicBezTo>
                      <a:cubicBezTo>
                        <a:pt x="47" y="855"/>
                        <a:pt x="47" y="855"/>
                        <a:pt x="47" y="855"/>
                      </a:cubicBezTo>
                      <a:cubicBezTo>
                        <a:pt x="44" y="855"/>
                        <a:pt x="44" y="855"/>
                        <a:pt x="44" y="855"/>
                      </a:cubicBezTo>
                      <a:cubicBezTo>
                        <a:pt x="44" y="858"/>
                        <a:pt x="44" y="861"/>
                        <a:pt x="44" y="864"/>
                      </a:cubicBezTo>
                      <a:cubicBezTo>
                        <a:pt x="44" y="866"/>
                        <a:pt x="46" y="868"/>
                        <a:pt x="48" y="868"/>
                      </a:cubicBezTo>
                      <a:cubicBezTo>
                        <a:pt x="49" y="869"/>
                        <a:pt x="48" y="871"/>
                        <a:pt x="48" y="872"/>
                      </a:cubicBezTo>
                      <a:cubicBezTo>
                        <a:pt x="49" y="872"/>
                        <a:pt x="51" y="873"/>
                        <a:pt x="51" y="874"/>
                      </a:cubicBezTo>
                      <a:cubicBezTo>
                        <a:pt x="53" y="878"/>
                        <a:pt x="53" y="882"/>
                        <a:pt x="53" y="887"/>
                      </a:cubicBezTo>
                      <a:cubicBezTo>
                        <a:pt x="51" y="910"/>
                        <a:pt x="54" y="934"/>
                        <a:pt x="52" y="956"/>
                      </a:cubicBezTo>
                      <a:cubicBezTo>
                        <a:pt x="52" y="959"/>
                        <a:pt x="50" y="961"/>
                        <a:pt x="49" y="962"/>
                      </a:cubicBezTo>
                      <a:cubicBezTo>
                        <a:pt x="48" y="966"/>
                        <a:pt x="45" y="968"/>
                        <a:pt x="44" y="970"/>
                      </a:cubicBezTo>
                      <a:cubicBezTo>
                        <a:pt x="42" y="974"/>
                        <a:pt x="43" y="979"/>
                        <a:pt x="43" y="984"/>
                      </a:cubicBezTo>
                      <a:cubicBezTo>
                        <a:pt x="45" y="996"/>
                        <a:pt x="43" y="1011"/>
                        <a:pt x="44" y="1022"/>
                      </a:cubicBezTo>
                      <a:cubicBezTo>
                        <a:pt x="44" y="1024"/>
                        <a:pt x="42" y="1029"/>
                        <a:pt x="43" y="1031"/>
                      </a:cubicBezTo>
                      <a:cubicBezTo>
                        <a:pt x="45" y="1034"/>
                        <a:pt x="44" y="1041"/>
                        <a:pt x="40" y="1043"/>
                      </a:cubicBezTo>
                      <a:cubicBezTo>
                        <a:pt x="39" y="1044"/>
                        <a:pt x="39" y="1046"/>
                        <a:pt x="39" y="1048"/>
                      </a:cubicBezTo>
                      <a:cubicBezTo>
                        <a:pt x="38" y="1059"/>
                        <a:pt x="39" y="1069"/>
                        <a:pt x="41" y="1079"/>
                      </a:cubicBezTo>
                      <a:cubicBezTo>
                        <a:pt x="42" y="1079"/>
                        <a:pt x="43" y="1081"/>
                        <a:pt x="43" y="1082"/>
                      </a:cubicBezTo>
                      <a:cubicBezTo>
                        <a:pt x="44" y="1084"/>
                        <a:pt x="44" y="1086"/>
                        <a:pt x="44" y="1088"/>
                      </a:cubicBezTo>
                      <a:cubicBezTo>
                        <a:pt x="43" y="1100"/>
                        <a:pt x="44" y="1113"/>
                        <a:pt x="44" y="1125"/>
                      </a:cubicBezTo>
                      <a:cubicBezTo>
                        <a:pt x="44" y="1125"/>
                        <a:pt x="42" y="1127"/>
                        <a:pt x="42" y="1127"/>
                      </a:cubicBezTo>
                      <a:cubicBezTo>
                        <a:pt x="41" y="1131"/>
                        <a:pt x="41" y="1134"/>
                        <a:pt x="44" y="1136"/>
                      </a:cubicBezTo>
                      <a:cubicBezTo>
                        <a:pt x="43" y="1140"/>
                        <a:pt x="46" y="1143"/>
                        <a:pt x="47" y="1144"/>
                      </a:cubicBezTo>
                      <a:cubicBezTo>
                        <a:pt x="49" y="1147"/>
                        <a:pt x="51" y="1148"/>
                        <a:pt x="51" y="1150"/>
                      </a:cubicBezTo>
                      <a:cubicBezTo>
                        <a:pt x="52" y="1154"/>
                        <a:pt x="53" y="1159"/>
                        <a:pt x="53" y="1164"/>
                      </a:cubicBezTo>
                      <a:cubicBezTo>
                        <a:pt x="52" y="1190"/>
                        <a:pt x="52" y="1219"/>
                        <a:pt x="53" y="1246"/>
                      </a:cubicBezTo>
                      <a:cubicBezTo>
                        <a:pt x="55" y="1246"/>
                        <a:pt x="55" y="1246"/>
                        <a:pt x="55" y="1246"/>
                      </a:cubicBezTo>
                      <a:cubicBezTo>
                        <a:pt x="55" y="1252"/>
                        <a:pt x="55" y="1252"/>
                        <a:pt x="55" y="1252"/>
                      </a:cubicBezTo>
                      <a:cubicBezTo>
                        <a:pt x="53" y="1252"/>
                        <a:pt x="53" y="1252"/>
                        <a:pt x="53" y="1252"/>
                      </a:cubicBezTo>
                      <a:cubicBezTo>
                        <a:pt x="52" y="1399"/>
                        <a:pt x="52" y="1399"/>
                        <a:pt x="52" y="1399"/>
                      </a:cubicBezTo>
                      <a:cubicBezTo>
                        <a:pt x="51" y="1402"/>
                        <a:pt x="50" y="1404"/>
                        <a:pt x="47" y="1405"/>
                      </a:cubicBezTo>
                      <a:cubicBezTo>
                        <a:pt x="48" y="1407"/>
                        <a:pt x="45" y="1408"/>
                        <a:pt x="44" y="1410"/>
                      </a:cubicBezTo>
                      <a:cubicBezTo>
                        <a:pt x="42" y="1415"/>
                        <a:pt x="45" y="1421"/>
                        <a:pt x="48" y="1422"/>
                      </a:cubicBezTo>
                      <a:cubicBezTo>
                        <a:pt x="48" y="1426"/>
                        <a:pt x="51" y="1428"/>
                        <a:pt x="53" y="1430"/>
                      </a:cubicBezTo>
                      <a:cubicBezTo>
                        <a:pt x="53" y="1442"/>
                        <a:pt x="52" y="1455"/>
                        <a:pt x="53" y="1467"/>
                      </a:cubicBezTo>
                      <a:cubicBezTo>
                        <a:pt x="53" y="1468"/>
                        <a:pt x="55" y="1469"/>
                        <a:pt x="55" y="1470"/>
                      </a:cubicBezTo>
                      <a:cubicBezTo>
                        <a:pt x="55" y="1488"/>
                        <a:pt x="55" y="1488"/>
                        <a:pt x="55" y="1488"/>
                      </a:cubicBezTo>
                      <a:cubicBezTo>
                        <a:pt x="55" y="1488"/>
                        <a:pt x="53" y="1490"/>
                        <a:pt x="53" y="1490"/>
                      </a:cubicBezTo>
                      <a:cubicBezTo>
                        <a:pt x="53" y="1498"/>
                        <a:pt x="52" y="1506"/>
                        <a:pt x="53" y="1514"/>
                      </a:cubicBezTo>
                      <a:cubicBezTo>
                        <a:pt x="55" y="1514"/>
                        <a:pt x="55" y="1514"/>
                        <a:pt x="55" y="1514"/>
                      </a:cubicBezTo>
                      <a:cubicBezTo>
                        <a:pt x="55" y="1523"/>
                        <a:pt x="55" y="1523"/>
                        <a:pt x="55" y="1523"/>
                      </a:cubicBezTo>
                      <a:cubicBezTo>
                        <a:pt x="53" y="1526"/>
                        <a:pt x="52" y="1528"/>
                        <a:pt x="49" y="1530"/>
                      </a:cubicBezTo>
                      <a:cubicBezTo>
                        <a:pt x="44" y="1533"/>
                        <a:pt x="40" y="1538"/>
                        <a:pt x="39" y="1542"/>
                      </a:cubicBezTo>
                      <a:cubicBezTo>
                        <a:pt x="39" y="1614"/>
                        <a:pt x="39" y="1614"/>
                        <a:pt x="39" y="1614"/>
                      </a:cubicBezTo>
                      <a:cubicBezTo>
                        <a:pt x="39" y="1615"/>
                        <a:pt x="37" y="1615"/>
                        <a:pt x="37" y="1615"/>
                      </a:cubicBezTo>
                      <a:cubicBezTo>
                        <a:pt x="37" y="1638"/>
                        <a:pt x="37" y="1638"/>
                        <a:pt x="37" y="1638"/>
                      </a:cubicBezTo>
                      <a:cubicBezTo>
                        <a:pt x="37" y="1639"/>
                        <a:pt x="39" y="1640"/>
                        <a:pt x="39" y="1641"/>
                      </a:cubicBezTo>
                      <a:cubicBezTo>
                        <a:pt x="39" y="1703"/>
                        <a:pt x="39" y="1703"/>
                        <a:pt x="39" y="1703"/>
                      </a:cubicBezTo>
                      <a:cubicBezTo>
                        <a:pt x="39" y="1705"/>
                        <a:pt x="37" y="1705"/>
                        <a:pt x="37" y="1706"/>
                      </a:cubicBezTo>
                      <a:cubicBezTo>
                        <a:pt x="37" y="1747"/>
                        <a:pt x="37" y="1747"/>
                        <a:pt x="37" y="1747"/>
                      </a:cubicBezTo>
                      <a:cubicBezTo>
                        <a:pt x="37" y="1748"/>
                        <a:pt x="39" y="1748"/>
                        <a:pt x="39" y="1749"/>
                      </a:cubicBezTo>
                      <a:cubicBezTo>
                        <a:pt x="39" y="1764"/>
                        <a:pt x="39" y="1764"/>
                        <a:pt x="39" y="1764"/>
                      </a:cubicBezTo>
                      <a:cubicBezTo>
                        <a:pt x="39" y="1765"/>
                        <a:pt x="36" y="1767"/>
                        <a:pt x="35" y="1769"/>
                      </a:cubicBezTo>
                      <a:cubicBezTo>
                        <a:pt x="31" y="1769"/>
                        <a:pt x="31" y="1769"/>
                        <a:pt x="31" y="1769"/>
                      </a:cubicBezTo>
                      <a:cubicBezTo>
                        <a:pt x="32" y="1772"/>
                        <a:pt x="28" y="1770"/>
                        <a:pt x="27" y="1770"/>
                      </a:cubicBezTo>
                      <a:cubicBezTo>
                        <a:pt x="26" y="1770"/>
                        <a:pt x="25" y="1769"/>
                        <a:pt x="24" y="1769"/>
                      </a:cubicBezTo>
                      <a:cubicBezTo>
                        <a:pt x="23" y="1769"/>
                        <a:pt x="20" y="1768"/>
                        <a:pt x="20" y="1766"/>
                      </a:cubicBezTo>
                      <a:cubicBezTo>
                        <a:pt x="17" y="1766"/>
                        <a:pt x="17" y="1766"/>
                        <a:pt x="17" y="1766"/>
                      </a:cubicBezTo>
                      <a:cubicBezTo>
                        <a:pt x="14" y="1761"/>
                        <a:pt x="15" y="1754"/>
                        <a:pt x="17" y="1749"/>
                      </a:cubicBezTo>
                      <a:cubicBezTo>
                        <a:pt x="17" y="1739"/>
                        <a:pt x="17" y="1739"/>
                        <a:pt x="17" y="1739"/>
                      </a:cubicBezTo>
                      <a:cubicBezTo>
                        <a:pt x="20" y="1651"/>
                        <a:pt x="18" y="1556"/>
                        <a:pt x="18" y="1466"/>
                      </a:cubicBezTo>
                      <a:cubicBezTo>
                        <a:pt x="18" y="1465"/>
                        <a:pt x="17" y="1465"/>
                        <a:pt x="17" y="1464"/>
                      </a:cubicBezTo>
                      <a:cubicBezTo>
                        <a:pt x="17" y="1463"/>
                        <a:pt x="17" y="1458"/>
                        <a:pt x="17" y="1458"/>
                      </a:cubicBezTo>
                      <a:cubicBezTo>
                        <a:pt x="14" y="1453"/>
                        <a:pt x="12" y="1451"/>
                        <a:pt x="11" y="1447"/>
                      </a:cubicBezTo>
                      <a:cubicBezTo>
                        <a:pt x="11" y="1445"/>
                        <a:pt x="11" y="1442"/>
                        <a:pt x="14" y="1441"/>
                      </a:cubicBezTo>
                      <a:cubicBezTo>
                        <a:pt x="13" y="1440"/>
                        <a:pt x="12" y="1439"/>
                        <a:pt x="13" y="1438"/>
                      </a:cubicBezTo>
                      <a:cubicBezTo>
                        <a:pt x="13" y="1438"/>
                        <a:pt x="14" y="1437"/>
                        <a:pt x="13" y="1436"/>
                      </a:cubicBezTo>
                      <a:cubicBezTo>
                        <a:pt x="12" y="1435"/>
                        <a:pt x="13" y="1433"/>
                        <a:pt x="13" y="1431"/>
                      </a:cubicBezTo>
                      <a:cubicBezTo>
                        <a:pt x="11" y="1430"/>
                        <a:pt x="12" y="1428"/>
                        <a:pt x="10" y="1428"/>
                      </a:cubicBezTo>
                      <a:cubicBezTo>
                        <a:pt x="8" y="1428"/>
                        <a:pt x="8" y="1426"/>
                        <a:pt x="8" y="1425"/>
                      </a:cubicBezTo>
                      <a:cubicBezTo>
                        <a:pt x="7" y="1423"/>
                        <a:pt x="6" y="1421"/>
                        <a:pt x="6" y="1419"/>
                      </a:cubicBezTo>
                      <a:cubicBezTo>
                        <a:pt x="4" y="1419"/>
                        <a:pt x="4" y="1419"/>
                        <a:pt x="4" y="1419"/>
                      </a:cubicBezTo>
                      <a:cubicBezTo>
                        <a:pt x="3" y="1417"/>
                        <a:pt x="4" y="1415"/>
                        <a:pt x="3" y="1412"/>
                      </a:cubicBezTo>
                      <a:cubicBezTo>
                        <a:pt x="3" y="1412"/>
                        <a:pt x="1" y="1410"/>
                        <a:pt x="1" y="1410"/>
                      </a:cubicBezTo>
                      <a:cubicBezTo>
                        <a:pt x="1" y="1409"/>
                        <a:pt x="1" y="1406"/>
                        <a:pt x="1" y="1405"/>
                      </a:cubicBezTo>
                      <a:cubicBezTo>
                        <a:pt x="1" y="1405"/>
                        <a:pt x="3" y="1404"/>
                        <a:pt x="3" y="1404"/>
                      </a:cubicBezTo>
                      <a:cubicBezTo>
                        <a:pt x="3" y="1350"/>
                        <a:pt x="3" y="1350"/>
                        <a:pt x="3" y="1350"/>
                      </a:cubicBezTo>
                      <a:cubicBezTo>
                        <a:pt x="3" y="1349"/>
                        <a:pt x="0" y="1348"/>
                        <a:pt x="1" y="1346"/>
                      </a:cubicBezTo>
                      <a:cubicBezTo>
                        <a:pt x="1" y="1346"/>
                        <a:pt x="3" y="1344"/>
                        <a:pt x="3" y="1343"/>
                      </a:cubicBezTo>
                      <a:cubicBezTo>
                        <a:pt x="3" y="1341"/>
                        <a:pt x="3" y="1338"/>
                        <a:pt x="4" y="1336"/>
                      </a:cubicBezTo>
                      <a:cubicBezTo>
                        <a:pt x="4" y="1336"/>
                        <a:pt x="6" y="1335"/>
                        <a:pt x="7" y="1334"/>
                      </a:cubicBezTo>
                      <a:cubicBezTo>
                        <a:pt x="6" y="1331"/>
                        <a:pt x="8" y="1328"/>
                        <a:pt x="10" y="1326"/>
                      </a:cubicBezTo>
                      <a:cubicBezTo>
                        <a:pt x="11" y="1326"/>
                        <a:pt x="13" y="1324"/>
                        <a:pt x="14" y="1322"/>
                      </a:cubicBezTo>
                      <a:cubicBezTo>
                        <a:pt x="14" y="1321"/>
                        <a:pt x="12" y="1320"/>
                        <a:pt x="14" y="1319"/>
                      </a:cubicBezTo>
                      <a:cubicBezTo>
                        <a:pt x="13" y="1316"/>
                        <a:pt x="13" y="1312"/>
                        <a:pt x="13" y="1310"/>
                      </a:cubicBezTo>
                      <a:cubicBezTo>
                        <a:pt x="13" y="1310"/>
                        <a:pt x="12" y="1309"/>
                        <a:pt x="12" y="1307"/>
                      </a:cubicBezTo>
                      <a:cubicBezTo>
                        <a:pt x="12" y="1306"/>
                        <a:pt x="13" y="1303"/>
                        <a:pt x="13" y="1302"/>
                      </a:cubicBezTo>
                      <a:cubicBezTo>
                        <a:pt x="15" y="1302"/>
                        <a:pt x="15" y="1302"/>
                        <a:pt x="15" y="1302"/>
                      </a:cubicBezTo>
                      <a:cubicBezTo>
                        <a:pt x="15" y="1298"/>
                        <a:pt x="16" y="1295"/>
                        <a:pt x="17" y="1293"/>
                      </a:cubicBezTo>
                      <a:cubicBezTo>
                        <a:pt x="17" y="1280"/>
                        <a:pt x="17" y="1280"/>
                        <a:pt x="17" y="1280"/>
                      </a:cubicBezTo>
                      <a:cubicBezTo>
                        <a:pt x="16" y="1277"/>
                        <a:pt x="15" y="1274"/>
                        <a:pt x="15" y="1270"/>
                      </a:cubicBezTo>
                      <a:cubicBezTo>
                        <a:pt x="14" y="1270"/>
                        <a:pt x="12" y="1271"/>
                        <a:pt x="13" y="1270"/>
                      </a:cubicBezTo>
                      <a:cubicBezTo>
                        <a:pt x="13" y="1269"/>
                        <a:pt x="14" y="1268"/>
                        <a:pt x="13" y="1267"/>
                      </a:cubicBezTo>
                      <a:cubicBezTo>
                        <a:pt x="12" y="1266"/>
                        <a:pt x="14" y="1263"/>
                        <a:pt x="14" y="1261"/>
                      </a:cubicBezTo>
                      <a:cubicBezTo>
                        <a:pt x="17" y="1253"/>
                        <a:pt x="17" y="1253"/>
                        <a:pt x="17" y="1253"/>
                      </a:cubicBezTo>
                      <a:cubicBezTo>
                        <a:pt x="17" y="1059"/>
                        <a:pt x="17" y="1059"/>
                        <a:pt x="17" y="1059"/>
                      </a:cubicBezTo>
                      <a:cubicBezTo>
                        <a:pt x="17" y="1058"/>
                        <a:pt x="17" y="1056"/>
                        <a:pt x="17" y="1056"/>
                      </a:cubicBezTo>
                      <a:cubicBezTo>
                        <a:pt x="15" y="1056"/>
                        <a:pt x="15" y="1055"/>
                        <a:pt x="15" y="1053"/>
                      </a:cubicBezTo>
                      <a:cubicBezTo>
                        <a:pt x="14" y="1053"/>
                        <a:pt x="13" y="1053"/>
                        <a:pt x="12" y="1052"/>
                      </a:cubicBezTo>
                      <a:cubicBezTo>
                        <a:pt x="12" y="1051"/>
                        <a:pt x="11" y="1051"/>
                        <a:pt x="10" y="1051"/>
                      </a:cubicBezTo>
                      <a:cubicBezTo>
                        <a:pt x="9" y="1050"/>
                        <a:pt x="7" y="1051"/>
                        <a:pt x="7" y="1050"/>
                      </a:cubicBezTo>
                      <a:cubicBezTo>
                        <a:pt x="6" y="1049"/>
                        <a:pt x="6" y="1048"/>
                        <a:pt x="6" y="1048"/>
                      </a:cubicBezTo>
                      <a:cubicBezTo>
                        <a:pt x="4" y="1048"/>
                        <a:pt x="4" y="1048"/>
                        <a:pt x="4" y="1048"/>
                      </a:cubicBezTo>
                      <a:cubicBezTo>
                        <a:pt x="3" y="1043"/>
                        <a:pt x="3" y="1043"/>
                        <a:pt x="3" y="1043"/>
                      </a:cubicBezTo>
                      <a:cubicBezTo>
                        <a:pt x="1" y="1043"/>
                        <a:pt x="1" y="1043"/>
                        <a:pt x="1" y="1043"/>
                      </a:cubicBezTo>
                      <a:cubicBezTo>
                        <a:pt x="1" y="1031"/>
                        <a:pt x="1" y="1031"/>
                        <a:pt x="1" y="1031"/>
                      </a:cubicBezTo>
                      <a:cubicBezTo>
                        <a:pt x="3" y="1031"/>
                        <a:pt x="3" y="1031"/>
                        <a:pt x="3" y="1031"/>
                      </a:cubicBezTo>
                      <a:cubicBezTo>
                        <a:pt x="3" y="963"/>
                        <a:pt x="3" y="963"/>
                        <a:pt x="3" y="963"/>
                      </a:cubicBezTo>
                      <a:cubicBezTo>
                        <a:pt x="1" y="963"/>
                        <a:pt x="1" y="963"/>
                        <a:pt x="1" y="963"/>
                      </a:cubicBezTo>
                      <a:cubicBezTo>
                        <a:pt x="1" y="957"/>
                        <a:pt x="1" y="957"/>
                        <a:pt x="1" y="957"/>
                      </a:cubicBezTo>
                      <a:cubicBezTo>
                        <a:pt x="3" y="957"/>
                        <a:pt x="3" y="957"/>
                        <a:pt x="3" y="957"/>
                      </a:cubicBezTo>
                      <a:cubicBezTo>
                        <a:pt x="3" y="953"/>
                        <a:pt x="4" y="950"/>
                        <a:pt x="4" y="947"/>
                      </a:cubicBezTo>
                      <a:cubicBezTo>
                        <a:pt x="6" y="947"/>
                        <a:pt x="6" y="947"/>
                        <a:pt x="6" y="947"/>
                      </a:cubicBezTo>
                      <a:cubicBezTo>
                        <a:pt x="6" y="942"/>
                        <a:pt x="10" y="940"/>
                        <a:pt x="12" y="937"/>
                      </a:cubicBezTo>
                      <a:cubicBezTo>
                        <a:pt x="13" y="935"/>
                        <a:pt x="11" y="931"/>
                        <a:pt x="8" y="932"/>
                      </a:cubicBezTo>
                      <a:cubicBezTo>
                        <a:pt x="7" y="929"/>
                        <a:pt x="6" y="927"/>
                        <a:pt x="6" y="924"/>
                      </a:cubicBezTo>
                      <a:cubicBezTo>
                        <a:pt x="4" y="924"/>
                        <a:pt x="4" y="924"/>
                        <a:pt x="4" y="924"/>
                      </a:cubicBezTo>
                      <a:cubicBezTo>
                        <a:pt x="3" y="922"/>
                        <a:pt x="4" y="919"/>
                        <a:pt x="3" y="917"/>
                      </a:cubicBezTo>
                      <a:cubicBezTo>
                        <a:pt x="3" y="916"/>
                        <a:pt x="1" y="915"/>
                        <a:pt x="1" y="914"/>
                      </a:cubicBezTo>
                      <a:cubicBezTo>
                        <a:pt x="1" y="914"/>
                        <a:pt x="1" y="911"/>
                        <a:pt x="1" y="910"/>
                      </a:cubicBezTo>
                      <a:cubicBezTo>
                        <a:pt x="1" y="909"/>
                        <a:pt x="3" y="909"/>
                        <a:pt x="3" y="908"/>
                      </a:cubicBezTo>
                      <a:cubicBezTo>
                        <a:pt x="3" y="855"/>
                        <a:pt x="3" y="855"/>
                        <a:pt x="3" y="855"/>
                      </a:cubicBezTo>
                      <a:cubicBezTo>
                        <a:pt x="3" y="854"/>
                        <a:pt x="0" y="853"/>
                        <a:pt x="1" y="851"/>
                      </a:cubicBezTo>
                      <a:cubicBezTo>
                        <a:pt x="1" y="850"/>
                        <a:pt x="3" y="849"/>
                        <a:pt x="3" y="848"/>
                      </a:cubicBezTo>
                      <a:cubicBezTo>
                        <a:pt x="3" y="846"/>
                        <a:pt x="3" y="843"/>
                        <a:pt x="4" y="841"/>
                      </a:cubicBezTo>
                      <a:cubicBezTo>
                        <a:pt x="4" y="840"/>
                        <a:pt x="6" y="840"/>
                        <a:pt x="7" y="839"/>
                      </a:cubicBezTo>
                      <a:cubicBezTo>
                        <a:pt x="6" y="836"/>
                        <a:pt x="8" y="833"/>
                        <a:pt x="10" y="832"/>
                      </a:cubicBezTo>
                      <a:cubicBezTo>
                        <a:pt x="11" y="831"/>
                        <a:pt x="11" y="828"/>
                        <a:pt x="13" y="828"/>
                      </a:cubicBezTo>
                      <a:cubicBezTo>
                        <a:pt x="12" y="816"/>
                        <a:pt x="12" y="803"/>
                        <a:pt x="13" y="793"/>
                      </a:cubicBezTo>
                      <a:cubicBezTo>
                        <a:pt x="14" y="792"/>
                        <a:pt x="12" y="788"/>
                        <a:pt x="13" y="787"/>
                      </a:cubicBezTo>
                      <a:cubicBezTo>
                        <a:pt x="12" y="786"/>
                        <a:pt x="13" y="784"/>
                        <a:pt x="13" y="783"/>
                      </a:cubicBezTo>
                      <a:cubicBezTo>
                        <a:pt x="12" y="776"/>
                        <a:pt x="13" y="767"/>
                        <a:pt x="13" y="760"/>
                      </a:cubicBezTo>
                      <a:cubicBezTo>
                        <a:pt x="13" y="759"/>
                        <a:pt x="14" y="758"/>
                        <a:pt x="14" y="756"/>
                      </a:cubicBezTo>
                      <a:cubicBezTo>
                        <a:pt x="14" y="755"/>
                        <a:pt x="13" y="753"/>
                        <a:pt x="13" y="752"/>
                      </a:cubicBezTo>
                      <a:cubicBezTo>
                        <a:pt x="12" y="747"/>
                        <a:pt x="8" y="744"/>
                        <a:pt x="6" y="740"/>
                      </a:cubicBezTo>
                      <a:cubicBezTo>
                        <a:pt x="5" y="737"/>
                        <a:pt x="3" y="734"/>
                        <a:pt x="1" y="731"/>
                      </a:cubicBezTo>
                      <a:cubicBezTo>
                        <a:pt x="1" y="719"/>
                        <a:pt x="1" y="719"/>
                        <a:pt x="1" y="719"/>
                      </a:cubicBezTo>
                      <a:cubicBezTo>
                        <a:pt x="3" y="719"/>
                        <a:pt x="3" y="719"/>
                        <a:pt x="3" y="719"/>
                      </a:cubicBezTo>
                      <a:cubicBezTo>
                        <a:pt x="3" y="702"/>
                        <a:pt x="3" y="702"/>
                        <a:pt x="3" y="702"/>
                      </a:cubicBezTo>
                      <a:cubicBezTo>
                        <a:pt x="1" y="702"/>
                        <a:pt x="1" y="702"/>
                        <a:pt x="1" y="702"/>
                      </a:cubicBezTo>
                      <a:cubicBezTo>
                        <a:pt x="1" y="699"/>
                        <a:pt x="1" y="699"/>
                        <a:pt x="1" y="699"/>
                      </a:cubicBezTo>
                      <a:cubicBezTo>
                        <a:pt x="3" y="699"/>
                        <a:pt x="3" y="699"/>
                        <a:pt x="3" y="699"/>
                      </a:cubicBezTo>
                      <a:cubicBezTo>
                        <a:pt x="3" y="695"/>
                        <a:pt x="4" y="692"/>
                        <a:pt x="4" y="689"/>
                      </a:cubicBezTo>
                      <a:cubicBezTo>
                        <a:pt x="6" y="689"/>
                        <a:pt x="6" y="689"/>
                        <a:pt x="6" y="689"/>
                      </a:cubicBezTo>
                      <a:cubicBezTo>
                        <a:pt x="6" y="684"/>
                        <a:pt x="9" y="681"/>
                        <a:pt x="12" y="679"/>
                      </a:cubicBezTo>
                      <a:cubicBezTo>
                        <a:pt x="13" y="678"/>
                        <a:pt x="15" y="674"/>
                        <a:pt x="15" y="673"/>
                      </a:cubicBezTo>
                      <a:cubicBezTo>
                        <a:pt x="15" y="662"/>
                        <a:pt x="15" y="662"/>
                        <a:pt x="15" y="662"/>
                      </a:cubicBezTo>
                      <a:cubicBezTo>
                        <a:pt x="13" y="660"/>
                        <a:pt x="13" y="659"/>
                        <a:pt x="14" y="658"/>
                      </a:cubicBezTo>
                      <a:cubicBezTo>
                        <a:pt x="7" y="649"/>
                        <a:pt x="7" y="649"/>
                        <a:pt x="7" y="649"/>
                      </a:cubicBezTo>
                      <a:cubicBezTo>
                        <a:pt x="6" y="648"/>
                        <a:pt x="6" y="646"/>
                        <a:pt x="6" y="646"/>
                      </a:cubicBezTo>
                      <a:cubicBezTo>
                        <a:pt x="4" y="646"/>
                        <a:pt x="4" y="646"/>
                        <a:pt x="4" y="646"/>
                      </a:cubicBezTo>
                      <a:cubicBezTo>
                        <a:pt x="3" y="642"/>
                        <a:pt x="3" y="636"/>
                        <a:pt x="4" y="632"/>
                      </a:cubicBezTo>
                      <a:cubicBezTo>
                        <a:pt x="6" y="632"/>
                        <a:pt x="6" y="632"/>
                        <a:pt x="6" y="632"/>
                      </a:cubicBezTo>
                      <a:cubicBezTo>
                        <a:pt x="6" y="631"/>
                        <a:pt x="6" y="628"/>
                        <a:pt x="7" y="628"/>
                      </a:cubicBezTo>
                      <a:cubicBezTo>
                        <a:pt x="8" y="627"/>
                        <a:pt x="11" y="624"/>
                        <a:pt x="12" y="623"/>
                      </a:cubicBezTo>
                      <a:cubicBezTo>
                        <a:pt x="12" y="621"/>
                        <a:pt x="16" y="620"/>
                        <a:pt x="13" y="617"/>
                      </a:cubicBezTo>
                      <a:cubicBezTo>
                        <a:pt x="13" y="617"/>
                        <a:pt x="14" y="616"/>
                        <a:pt x="14" y="615"/>
                      </a:cubicBezTo>
                      <a:cubicBezTo>
                        <a:pt x="13" y="614"/>
                        <a:pt x="13" y="611"/>
                        <a:pt x="13" y="610"/>
                      </a:cubicBezTo>
                      <a:cubicBezTo>
                        <a:pt x="11" y="607"/>
                        <a:pt x="12" y="603"/>
                        <a:pt x="14" y="601"/>
                      </a:cubicBezTo>
                      <a:cubicBezTo>
                        <a:pt x="12" y="600"/>
                        <a:pt x="14" y="599"/>
                        <a:pt x="15" y="598"/>
                      </a:cubicBezTo>
                      <a:cubicBezTo>
                        <a:pt x="17" y="588"/>
                        <a:pt x="17" y="588"/>
                        <a:pt x="17" y="588"/>
                      </a:cubicBezTo>
                      <a:cubicBezTo>
                        <a:pt x="17" y="570"/>
                        <a:pt x="17" y="570"/>
                        <a:pt x="17" y="570"/>
                      </a:cubicBezTo>
                      <a:cubicBezTo>
                        <a:pt x="15" y="558"/>
                        <a:pt x="15" y="558"/>
                        <a:pt x="15" y="558"/>
                      </a:cubicBezTo>
                      <a:cubicBezTo>
                        <a:pt x="14" y="558"/>
                        <a:pt x="13" y="558"/>
                        <a:pt x="12" y="557"/>
                      </a:cubicBezTo>
                      <a:cubicBezTo>
                        <a:pt x="12" y="556"/>
                        <a:pt x="11" y="555"/>
                        <a:pt x="10" y="555"/>
                      </a:cubicBezTo>
                      <a:cubicBezTo>
                        <a:pt x="10" y="555"/>
                        <a:pt x="8" y="555"/>
                        <a:pt x="7" y="555"/>
                      </a:cubicBezTo>
                      <a:cubicBezTo>
                        <a:pt x="7" y="554"/>
                        <a:pt x="7" y="553"/>
                        <a:pt x="6" y="552"/>
                      </a:cubicBezTo>
                      <a:cubicBezTo>
                        <a:pt x="5" y="553"/>
                        <a:pt x="4" y="552"/>
                        <a:pt x="4" y="551"/>
                      </a:cubicBezTo>
                      <a:cubicBezTo>
                        <a:pt x="4" y="550"/>
                        <a:pt x="3" y="548"/>
                        <a:pt x="3" y="548"/>
                      </a:cubicBezTo>
                      <a:cubicBezTo>
                        <a:pt x="1" y="548"/>
                        <a:pt x="1" y="548"/>
                        <a:pt x="1" y="548"/>
                      </a:cubicBezTo>
                      <a:cubicBezTo>
                        <a:pt x="1" y="536"/>
                        <a:pt x="1" y="536"/>
                        <a:pt x="1" y="536"/>
                      </a:cubicBezTo>
                      <a:cubicBezTo>
                        <a:pt x="3" y="536"/>
                        <a:pt x="3" y="536"/>
                        <a:pt x="3" y="536"/>
                      </a:cubicBezTo>
                      <a:cubicBezTo>
                        <a:pt x="3" y="468"/>
                        <a:pt x="3" y="468"/>
                        <a:pt x="3" y="468"/>
                      </a:cubicBezTo>
                      <a:cubicBezTo>
                        <a:pt x="1" y="468"/>
                        <a:pt x="1" y="468"/>
                        <a:pt x="1" y="468"/>
                      </a:cubicBezTo>
                      <a:cubicBezTo>
                        <a:pt x="1" y="461"/>
                        <a:pt x="1" y="461"/>
                        <a:pt x="1" y="461"/>
                      </a:cubicBezTo>
                      <a:cubicBezTo>
                        <a:pt x="3" y="461"/>
                        <a:pt x="3" y="461"/>
                        <a:pt x="3" y="461"/>
                      </a:cubicBezTo>
                      <a:cubicBezTo>
                        <a:pt x="3" y="458"/>
                        <a:pt x="4" y="454"/>
                        <a:pt x="4" y="451"/>
                      </a:cubicBezTo>
                      <a:cubicBezTo>
                        <a:pt x="6" y="451"/>
                        <a:pt x="6" y="451"/>
                        <a:pt x="6" y="451"/>
                      </a:cubicBezTo>
                      <a:cubicBezTo>
                        <a:pt x="6" y="447"/>
                        <a:pt x="10" y="444"/>
                        <a:pt x="12" y="442"/>
                      </a:cubicBezTo>
                      <a:cubicBezTo>
                        <a:pt x="13" y="441"/>
                        <a:pt x="14" y="438"/>
                        <a:pt x="14" y="438"/>
                      </a:cubicBezTo>
                      <a:cubicBezTo>
                        <a:pt x="12" y="435"/>
                        <a:pt x="13" y="432"/>
                        <a:pt x="13" y="431"/>
                      </a:cubicBezTo>
                      <a:cubicBezTo>
                        <a:pt x="13" y="429"/>
                        <a:pt x="14" y="427"/>
                        <a:pt x="13" y="424"/>
                      </a:cubicBezTo>
                      <a:cubicBezTo>
                        <a:pt x="12" y="423"/>
                        <a:pt x="14" y="420"/>
                        <a:pt x="14" y="418"/>
                      </a:cubicBezTo>
                      <a:cubicBezTo>
                        <a:pt x="14" y="417"/>
                        <a:pt x="12" y="415"/>
                        <a:pt x="13" y="414"/>
                      </a:cubicBezTo>
                      <a:cubicBezTo>
                        <a:pt x="14" y="412"/>
                        <a:pt x="14" y="408"/>
                        <a:pt x="12" y="405"/>
                      </a:cubicBezTo>
                      <a:cubicBezTo>
                        <a:pt x="13" y="402"/>
                        <a:pt x="15" y="397"/>
                        <a:pt x="13" y="395"/>
                      </a:cubicBezTo>
                      <a:cubicBezTo>
                        <a:pt x="13" y="394"/>
                        <a:pt x="15" y="391"/>
                        <a:pt x="15" y="388"/>
                      </a:cubicBezTo>
                      <a:cubicBezTo>
                        <a:pt x="13" y="387"/>
                        <a:pt x="14" y="385"/>
                        <a:pt x="13" y="384"/>
                      </a:cubicBezTo>
                      <a:cubicBezTo>
                        <a:pt x="11" y="380"/>
                        <a:pt x="8" y="378"/>
                        <a:pt x="7" y="375"/>
                      </a:cubicBezTo>
                      <a:cubicBezTo>
                        <a:pt x="6" y="375"/>
                        <a:pt x="6" y="373"/>
                        <a:pt x="6" y="372"/>
                      </a:cubicBezTo>
                      <a:cubicBezTo>
                        <a:pt x="4" y="372"/>
                        <a:pt x="4" y="372"/>
                        <a:pt x="4" y="372"/>
                      </a:cubicBezTo>
                      <a:cubicBezTo>
                        <a:pt x="3" y="368"/>
                        <a:pt x="3" y="363"/>
                        <a:pt x="4" y="359"/>
                      </a:cubicBezTo>
                      <a:cubicBezTo>
                        <a:pt x="6" y="359"/>
                        <a:pt x="6" y="359"/>
                        <a:pt x="6" y="359"/>
                      </a:cubicBezTo>
                      <a:cubicBezTo>
                        <a:pt x="6" y="358"/>
                        <a:pt x="6" y="355"/>
                        <a:pt x="7" y="354"/>
                      </a:cubicBezTo>
                      <a:cubicBezTo>
                        <a:pt x="8" y="353"/>
                        <a:pt x="11" y="350"/>
                        <a:pt x="12" y="349"/>
                      </a:cubicBezTo>
                      <a:cubicBezTo>
                        <a:pt x="14" y="347"/>
                        <a:pt x="15" y="343"/>
                        <a:pt x="15" y="339"/>
                      </a:cubicBezTo>
                      <a:cubicBezTo>
                        <a:pt x="15" y="339"/>
                        <a:pt x="13" y="337"/>
                        <a:pt x="13" y="337"/>
                      </a:cubicBezTo>
                      <a:cubicBezTo>
                        <a:pt x="13" y="323"/>
                        <a:pt x="13" y="323"/>
                        <a:pt x="13" y="323"/>
                      </a:cubicBezTo>
                      <a:cubicBezTo>
                        <a:pt x="13" y="323"/>
                        <a:pt x="13" y="321"/>
                        <a:pt x="13" y="320"/>
                      </a:cubicBezTo>
                      <a:cubicBezTo>
                        <a:pt x="15" y="304"/>
                        <a:pt x="12" y="290"/>
                        <a:pt x="13" y="276"/>
                      </a:cubicBezTo>
                      <a:cubicBezTo>
                        <a:pt x="13" y="275"/>
                        <a:pt x="15" y="275"/>
                        <a:pt x="13" y="274"/>
                      </a:cubicBezTo>
                      <a:cubicBezTo>
                        <a:pt x="14" y="268"/>
                        <a:pt x="12" y="262"/>
                        <a:pt x="14" y="256"/>
                      </a:cubicBezTo>
                      <a:cubicBezTo>
                        <a:pt x="12" y="251"/>
                        <a:pt x="8" y="249"/>
                        <a:pt x="6" y="244"/>
                      </a:cubicBezTo>
                      <a:cubicBezTo>
                        <a:pt x="5" y="241"/>
                        <a:pt x="3" y="239"/>
                        <a:pt x="1" y="235"/>
                      </a:cubicBezTo>
                      <a:cubicBezTo>
                        <a:pt x="1" y="224"/>
                        <a:pt x="1" y="224"/>
                        <a:pt x="1" y="224"/>
                      </a:cubicBezTo>
                      <a:cubicBezTo>
                        <a:pt x="3" y="224"/>
                        <a:pt x="3" y="224"/>
                        <a:pt x="3" y="224"/>
                      </a:cubicBezTo>
                      <a:cubicBezTo>
                        <a:pt x="3" y="207"/>
                        <a:pt x="3" y="207"/>
                        <a:pt x="3" y="207"/>
                      </a:cubicBezTo>
                      <a:cubicBezTo>
                        <a:pt x="1" y="207"/>
                        <a:pt x="1" y="207"/>
                        <a:pt x="1" y="207"/>
                      </a:cubicBezTo>
                      <a:cubicBezTo>
                        <a:pt x="1" y="203"/>
                        <a:pt x="1" y="203"/>
                        <a:pt x="1" y="203"/>
                      </a:cubicBezTo>
                      <a:cubicBezTo>
                        <a:pt x="3" y="203"/>
                        <a:pt x="3" y="203"/>
                        <a:pt x="3" y="203"/>
                      </a:cubicBezTo>
                      <a:cubicBezTo>
                        <a:pt x="3" y="200"/>
                        <a:pt x="4" y="196"/>
                        <a:pt x="4" y="193"/>
                      </a:cubicBezTo>
                      <a:cubicBezTo>
                        <a:pt x="6" y="193"/>
                        <a:pt x="6" y="193"/>
                        <a:pt x="6" y="193"/>
                      </a:cubicBezTo>
                      <a:cubicBezTo>
                        <a:pt x="6" y="189"/>
                        <a:pt x="10" y="186"/>
                        <a:pt x="12" y="185"/>
                      </a:cubicBezTo>
                      <a:cubicBezTo>
                        <a:pt x="12" y="181"/>
                        <a:pt x="14" y="179"/>
                        <a:pt x="15" y="177"/>
                      </a:cubicBezTo>
                      <a:cubicBezTo>
                        <a:pt x="15" y="166"/>
                        <a:pt x="15" y="166"/>
                        <a:pt x="15" y="166"/>
                      </a:cubicBezTo>
                      <a:cubicBezTo>
                        <a:pt x="13" y="165"/>
                        <a:pt x="13" y="163"/>
                        <a:pt x="14" y="162"/>
                      </a:cubicBezTo>
                      <a:cubicBezTo>
                        <a:pt x="7" y="153"/>
                        <a:pt x="7" y="153"/>
                        <a:pt x="7" y="153"/>
                      </a:cubicBezTo>
                      <a:cubicBezTo>
                        <a:pt x="6" y="153"/>
                        <a:pt x="6" y="151"/>
                        <a:pt x="6" y="150"/>
                      </a:cubicBezTo>
                      <a:cubicBezTo>
                        <a:pt x="4" y="150"/>
                        <a:pt x="4" y="150"/>
                        <a:pt x="4" y="150"/>
                      </a:cubicBezTo>
                      <a:cubicBezTo>
                        <a:pt x="3" y="146"/>
                        <a:pt x="3" y="141"/>
                        <a:pt x="4" y="137"/>
                      </a:cubicBezTo>
                      <a:cubicBezTo>
                        <a:pt x="6" y="137"/>
                        <a:pt x="6" y="137"/>
                        <a:pt x="6" y="137"/>
                      </a:cubicBezTo>
                      <a:cubicBezTo>
                        <a:pt x="6" y="136"/>
                        <a:pt x="6" y="133"/>
                        <a:pt x="7" y="132"/>
                      </a:cubicBezTo>
                      <a:cubicBezTo>
                        <a:pt x="8" y="131"/>
                        <a:pt x="11" y="129"/>
                        <a:pt x="12" y="128"/>
                      </a:cubicBezTo>
                      <a:cubicBezTo>
                        <a:pt x="11" y="126"/>
                        <a:pt x="15" y="126"/>
                        <a:pt x="13" y="124"/>
                      </a:cubicBezTo>
                      <a:cubicBezTo>
                        <a:pt x="12" y="123"/>
                        <a:pt x="14" y="122"/>
                        <a:pt x="12" y="120"/>
                      </a:cubicBezTo>
                      <a:cubicBezTo>
                        <a:pt x="13" y="119"/>
                        <a:pt x="15" y="117"/>
                        <a:pt x="13" y="116"/>
                      </a:cubicBezTo>
                      <a:cubicBezTo>
                        <a:pt x="13" y="116"/>
                        <a:pt x="14" y="115"/>
                        <a:pt x="13" y="114"/>
                      </a:cubicBezTo>
                      <a:cubicBezTo>
                        <a:pt x="11" y="112"/>
                        <a:pt x="12" y="108"/>
                        <a:pt x="14" y="106"/>
                      </a:cubicBezTo>
                      <a:cubicBezTo>
                        <a:pt x="12" y="105"/>
                        <a:pt x="14" y="104"/>
                        <a:pt x="15" y="103"/>
                      </a:cubicBezTo>
                      <a:cubicBezTo>
                        <a:pt x="17" y="92"/>
                        <a:pt x="17" y="92"/>
                        <a:pt x="17" y="92"/>
                      </a:cubicBezTo>
                      <a:cubicBezTo>
                        <a:pt x="17" y="72"/>
                        <a:pt x="15" y="53"/>
                        <a:pt x="17" y="33"/>
                      </a:cubicBezTo>
                      <a:cubicBezTo>
                        <a:pt x="20" y="34"/>
                        <a:pt x="18" y="30"/>
                        <a:pt x="18" y="29"/>
                      </a:cubicBezTo>
                      <a:cubicBezTo>
                        <a:pt x="15" y="28"/>
                        <a:pt x="17" y="20"/>
                        <a:pt x="17" y="17"/>
                      </a:cubicBezTo>
                      <a:cubicBezTo>
                        <a:pt x="19" y="16"/>
                        <a:pt x="20" y="13"/>
                        <a:pt x="21" y="10"/>
                      </a:cubicBezTo>
                      <a:cubicBezTo>
                        <a:pt x="22" y="11"/>
                        <a:pt x="23" y="10"/>
                        <a:pt x="22" y="8"/>
                      </a:cubicBezTo>
                      <a:cubicBezTo>
                        <a:pt x="26" y="7"/>
                        <a:pt x="31" y="7"/>
                        <a:pt x="35" y="7"/>
                      </a:cubicBezTo>
                      <a:cubicBezTo>
                        <a:pt x="35" y="10"/>
                        <a:pt x="35" y="10"/>
                        <a:pt x="35" y="10"/>
                      </a:cubicBezTo>
                      <a:cubicBezTo>
                        <a:pt x="38" y="9"/>
                        <a:pt x="38" y="13"/>
                        <a:pt x="37" y="15"/>
                      </a:cubicBezTo>
                      <a:cubicBezTo>
                        <a:pt x="37" y="19"/>
                        <a:pt x="36" y="26"/>
                        <a:pt x="32" y="30"/>
                      </a:cubicBezTo>
                      <a:cubicBezTo>
                        <a:pt x="31" y="30"/>
                        <a:pt x="30" y="32"/>
                        <a:pt x="30" y="34"/>
                      </a:cubicBezTo>
                      <a:cubicBezTo>
                        <a:pt x="29" y="43"/>
                        <a:pt x="30" y="55"/>
                        <a:pt x="29" y="63"/>
                      </a:cubicBezTo>
                      <a:cubicBezTo>
                        <a:pt x="29" y="65"/>
                        <a:pt x="30" y="67"/>
                        <a:pt x="29" y="70"/>
                      </a:cubicBezTo>
                      <a:cubicBezTo>
                        <a:pt x="29" y="71"/>
                        <a:pt x="30" y="71"/>
                        <a:pt x="31" y="72"/>
                      </a:cubicBezTo>
                      <a:cubicBezTo>
                        <a:pt x="31" y="73"/>
                        <a:pt x="31" y="76"/>
                        <a:pt x="31" y="76"/>
                      </a:cubicBezTo>
                      <a:cubicBezTo>
                        <a:pt x="32" y="77"/>
                        <a:pt x="35" y="79"/>
                        <a:pt x="35" y="80"/>
                      </a:cubicBezTo>
                      <a:cubicBezTo>
                        <a:pt x="37" y="90"/>
                        <a:pt x="37" y="90"/>
                        <a:pt x="37" y="90"/>
                      </a:cubicBezTo>
                      <a:cubicBezTo>
                        <a:pt x="39" y="92"/>
                        <a:pt x="39" y="100"/>
                        <a:pt x="38" y="103"/>
                      </a:cubicBezTo>
                      <a:cubicBezTo>
                        <a:pt x="38" y="104"/>
                        <a:pt x="37" y="105"/>
                        <a:pt x="37" y="106"/>
                      </a:cubicBezTo>
                      <a:cubicBezTo>
                        <a:pt x="37" y="186"/>
                        <a:pt x="37" y="186"/>
                        <a:pt x="37" y="186"/>
                      </a:cubicBezTo>
                      <a:cubicBezTo>
                        <a:pt x="37" y="186"/>
                        <a:pt x="39" y="186"/>
                        <a:pt x="39" y="187"/>
                      </a:cubicBezTo>
                      <a:cubicBezTo>
                        <a:pt x="38" y="266"/>
                        <a:pt x="38" y="266"/>
                        <a:pt x="38" y="266"/>
                      </a:cubicBezTo>
                      <a:cubicBezTo>
                        <a:pt x="36" y="269"/>
                        <a:pt x="37" y="277"/>
                        <a:pt x="37" y="280"/>
                      </a:cubicBezTo>
                      <a:cubicBezTo>
                        <a:pt x="39" y="282"/>
                        <a:pt x="38" y="288"/>
                        <a:pt x="39" y="291"/>
                      </a:cubicBezTo>
                      <a:cubicBezTo>
                        <a:pt x="40" y="298"/>
                        <a:pt x="41" y="305"/>
                        <a:pt x="44" y="310"/>
                      </a:cubicBezTo>
                      <a:cubicBezTo>
                        <a:pt x="44" y="321"/>
                        <a:pt x="44" y="321"/>
                        <a:pt x="44" y="321"/>
                      </a:cubicBezTo>
                      <a:cubicBezTo>
                        <a:pt x="44" y="321"/>
                        <a:pt x="42" y="322"/>
                        <a:pt x="42" y="322"/>
                      </a:cubicBezTo>
                      <a:cubicBezTo>
                        <a:pt x="41" y="324"/>
                        <a:pt x="42" y="326"/>
                        <a:pt x="44" y="328"/>
                      </a:cubicBezTo>
                      <a:cubicBezTo>
                        <a:pt x="44" y="329"/>
                        <a:pt x="45" y="330"/>
                        <a:pt x="45" y="331"/>
                      </a:cubicBezTo>
                      <a:cubicBezTo>
                        <a:pt x="47" y="334"/>
                        <a:pt x="49" y="339"/>
                        <a:pt x="52" y="341"/>
                      </a:cubicBezTo>
                      <a:cubicBezTo>
                        <a:pt x="53" y="346"/>
                        <a:pt x="52" y="351"/>
                        <a:pt x="51" y="355"/>
                      </a:cubicBezTo>
                      <a:cubicBezTo>
                        <a:pt x="50" y="355"/>
                        <a:pt x="49" y="356"/>
                        <a:pt x="47" y="357"/>
                      </a:cubicBezTo>
                      <a:cubicBezTo>
                        <a:pt x="47" y="359"/>
                        <a:pt x="47" y="359"/>
                        <a:pt x="47" y="359"/>
                      </a:cubicBezTo>
                      <a:cubicBezTo>
                        <a:pt x="44" y="359"/>
                        <a:pt x="44" y="359"/>
                        <a:pt x="44" y="359"/>
                      </a:cubicBezTo>
                      <a:cubicBezTo>
                        <a:pt x="44" y="362"/>
                        <a:pt x="44" y="366"/>
                        <a:pt x="44" y="369"/>
                      </a:cubicBezTo>
                      <a:cubicBezTo>
                        <a:pt x="44" y="371"/>
                        <a:pt x="46" y="372"/>
                        <a:pt x="48" y="373"/>
                      </a:cubicBezTo>
                      <a:cubicBezTo>
                        <a:pt x="49" y="374"/>
                        <a:pt x="48" y="376"/>
                        <a:pt x="48" y="377"/>
                      </a:cubicBezTo>
                      <a:cubicBezTo>
                        <a:pt x="49" y="377"/>
                        <a:pt x="51" y="377"/>
                        <a:pt x="51" y="379"/>
                      </a:cubicBezTo>
                      <a:cubicBezTo>
                        <a:pt x="53" y="383"/>
                        <a:pt x="53" y="389"/>
                        <a:pt x="53" y="395"/>
                      </a:cubicBezTo>
                      <a:cubicBezTo>
                        <a:pt x="56" y="394"/>
                        <a:pt x="60" y="393"/>
                        <a:pt x="64" y="393"/>
                      </a:cubicBezTo>
                      <a:cubicBezTo>
                        <a:pt x="69" y="392"/>
                        <a:pt x="77" y="392"/>
                        <a:pt x="83" y="392"/>
                      </a:cubicBezTo>
                      <a:cubicBezTo>
                        <a:pt x="87" y="392"/>
                        <a:pt x="92" y="391"/>
                        <a:pt x="94" y="388"/>
                      </a:cubicBezTo>
                      <a:cubicBezTo>
                        <a:pt x="95" y="388"/>
                        <a:pt x="98" y="388"/>
                        <a:pt x="98" y="388"/>
                      </a:cubicBezTo>
                      <a:cubicBezTo>
                        <a:pt x="99" y="385"/>
                        <a:pt x="105" y="387"/>
                        <a:pt x="108" y="386"/>
                      </a:cubicBezTo>
                      <a:cubicBezTo>
                        <a:pt x="107" y="388"/>
                        <a:pt x="109" y="388"/>
                        <a:pt x="110" y="388"/>
                      </a:cubicBezTo>
                      <a:cubicBezTo>
                        <a:pt x="110" y="201"/>
                        <a:pt x="110" y="201"/>
                        <a:pt x="110" y="201"/>
                      </a:cubicBezTo>
                      <a:cubicBezTo>
                        <a:pt x="110" y="199"/>
                        <a:pt x="108" y="196"/>
                        <a:pt x="107" y="195"/>
                      </a:cubicBezTo>
                      <a:cubicBezTo>
                        <a:pt x="107" y="194"/>
                        <a:pt x="107" y="191"/>
                        <a:pt x="107" y="191"/>
                      </a:cubicBezTo>
                      <a:cubicBezTo>
                        <a:pt x="110" y="191"/>
                        <a:pt x="108" y="187"/>
                        <a:pt x="109" y="186"/>
                      </a:cubicBezTo>
                      <a:cubicBezTo>
                        <a:pt x="110" y="183"/>
                        <a:pt x="110" y="179"/>
                        <a:pt x="109" y="177"/>
                      </a:cubicBezTo>
                      <a:cubicBezTo>
                        <a:pt x="109" y="172"/>
                        <a:pt x="109" y="168"/>
                        <a:pt x="108" y="165"/>
                      </a:cubicBezTo>
                      <a:cubicBezTo>
                        <a:pt x="106" y="158"/>
                        <a:pt x="106" y="150"/>
                        <a:pt x="107" y="144"/>
                      </a:cubicBezTo>
                      <a:cubicBezTo>
                        <a:pt x="107" y="143"/>
                        <a:pt x="110" y="142"/>
                        <a:pt x="110" y="141"/>
                      </a:cubicBezTo>
                      <a:cubicBezTo>
                        <a:pt x="109" y="129"/>
                        <a:pt x="111" y="116"/>
                        <a:pt x="109" y="106"/>
                      </a:cubicBezTo>
                      <a:cubicBezTo>
                        <a:pt x="109" y="104"/>
                        <a:pt x="109" y="103"/>
                        <a:pt x="107" y="102"/>
                      </a:cubicBezTo>
                      <a:cubicBezTo>
                        <a:pt x="107" y="98"/>
                        <a:pt x="107" y="98"/>
                        <a:pt x="107" y="98"/>
                      </a:cubicBezTo>
                      <a:cubicBezTo>
                        <a:pt x="110" y="98"/>
                        <a:pt x="109" y="93"/>
                        <a:pt x="109" y="91"/>
                      </a:cubicBezTo>
                      <a:cubicBezTo>
                        <a:pt x="110" y="70"/>
                        <a:pt x="111" y="46"/>
                        <a:pt x="109" y="26"/>
                      </a:cubicBezTo>
                      <a:cubicBezTo>
                        <a:pt x="109" y="25"/>
                        <a:pt x="107" y="25"/>
                        <a:pt x="107" y="24"/>
                      </a:cubicBezTo>
                      <a:cubicBezTo>
                        <a:pt x="107" y="22"/>
                        <a:pt x="107" y="20"/>
                        <a:pt x="108" y="18"/>
                      </a:cubicBezTo>
                      <a:cubicBezTo>
                        <a:pt x="109" y="15"/>
                        <a:pt x="110" y="12"/>
                        <a:pt x="113" y="10"/>
                      </a:cubicBezTo>
                      <a:cubicBezTo>
                        <a:pt x="147" y="10"/>
                        <a:pt x="147" y="10"/>
                        <a:pt x="147" y="10"/>
                      </a:cubicBezTo>
                      <a:cubicBezTo>
                        <a:pt x="148" y="10"/>
                        <a:pt x="150" y="9"/>
                        <a:pt x="151" y="9"/>
                      </a:cubicBezTo>
                      <a:cubicBezTo>
                        <a:pt x="149" y="6"/>
                        <a:pt x="153" y="8"/>
                        <a:pt x="154" y="8"/>
                      </a:cubicBezTo>
                      <a:cubicBezTo>
                        <a:pt x="155" y="7"/>
                        <a:pt x="156" y="5"/>
                        <a:pt x="157" y="5"/>
                      </a:cubicBezTo>
                      <a:cubicBezTo>
                        <a:pt x="167" y="5"/>
                        <a:pt x="180" y="6"/>
                        <a:pt x="191" y="5"/>
                      </a:cubicBezTo>
                      <a:cubicBezTo>
                        <a:pt x="191" y="2"/>
                        <a:pt x="191" y="2"/>
                        <a:pt x="191" y="2"/>
                      </a:cubicBezTo>
                      <a:cubicBezTo>
                        <a:pt x="193" y="2"/>
                        <a:pt x="197" y="1"/>
                        <a:pt x="199" y="2"/>
                      </a:cubicBezTo>
                      <a:cubicBezTo>
                        <a:pt x="200" y="2"/>
                        <a:pt x="200" y="3"/>
                        <a:pt x="200" y="5"/>
                      </a:cubicBezTo>
                      <a:cubicBezTo>
                        <a:pt x="201" y="4"/>
                        <a:pt x="203" y="4"/>
                        <a:pt x="203" y="5"/>
                      </a:cubicBezTo>
                      <a:cubicBezTo>
                        <a:pt x="202" y="9"/>
                        <a:pt x="203" y="12"/>
                        <a:pt x="204" y="16"/>
                      </a:cubicBezTo>
                      <a:cubicBezTo>
                        <a:pt x="205" y="16"/>
                        <a:pt x="206" y="17"/>
                        <a:pt x="205" y="19"/>
                      </a:cubicBezTo>
                      <a:cubicBezTo>
                        <a:pt x="237" y="19"/>
                        <a:pt x="237" y="19"/>
                        <a:pt x="237" y="19"/>
                      </a:cubicBezTo>
                      <a:cubicBezTo>
                        <a:pt x="237" y="16"/>
                        <a:pt x="237" y="16"/>
                        <a:pt x="237" y="16"/>
                      </a:cubicBezTo>
                      <a:cubicBezTo>
                        <a:pt x="240" y="16"/>
                        <a:pt x="240" y="16"/>
                        <a:pt x="240" y="16"/>
                      </a:cubicBezTo>
                      <a:cubicBezTo>
                        <a:pt x="240" y="11"/>
                        <a:pt x="240" y="11"/>
                        <a:pt x="240" y="11"/>
                      </a:cubicBezTo>
                      <a:cubicBezTo>
                        <a:pt x="243" y="11"/>
                        <a:pt x="243" y="8"/>
                        <a:pt x="245" y="7"/>
                      </a:cubicBezTo>
                      <a:cubicBezTo>
                        <a:pt x="246" y="7"/>
                        <a:pt x="247" y="8"/>
                        <a:pt x="248" y="7"/>
                      </a:cubicBezTo>
                      <a:cubicBezTo>
                        <a:pt x="248" y="7"/>
                        <a:pt x="249" y="5"/>
                        <a:pt x="249" y="5"/>
                      </a:cubicBezTo>
                      <a:cubicBezTo>
                        <a:pt x="345" y="5"/>
                        <a:pt x="345" y="5"/>
                        <a:pt x="345" y="5"/>
                      </a:cubicBezTo>
                      <a:cubicBezTo>
                        <a:pt x="346" y="5"/>
                        <a:pt x="347" y="7"/>
                        <a:pt x="349" y="7"/>
                      </a:cubicBezTo>
                      <a:cubicBezTo>
                        <a:pt x="350" y="8"/>
                        <a:pt x="351" y="7"/>
                        <a:pt x="352" y="7"/>
                      </a:cubicBezTo>
                      <a:cubicBezTo>
                        <a:pt x="353" y="9"/>
                        <a:pt x="354" y="10"/>
                        <a:pt x="353" y="10"/>
                      </a:cubicBezTo>
                      <a:cubicBezTo>
                        <a:pt x="361" y="11"/>
                        <a:pt x="368" y="10"/>
                        <a:pt x="372" y="6"/>
                      </a:cubicBezTo>
                      <a:cubicBezTo>
                        <a:pt x="372" y="7"/>
                        <a:pt x="372" y="5"/>
                        <a:pt x="372" y="5"/>
                      </a:cubicBezTo>
                      <a:cubicBezTo>
                        <a:pt x="376" y="5"/>
                        <a:pt x="378" y="8"/>
                        <a:pt x="380" y="10"/>
                      </a:cubicBezTo>
                      <a:cubicBezTo>
                        <a:pt x="385" y="11"/>
                        <a:pt x="389" y="10"/>
                        <a:pt x="390" y="7"/>
                      </a:cubicBezTo>
                      <a:cubicBezTo>
                        <a:pt x="392" y="8"/>
                        <a:pt x="392" y="6"/>
                        <a:pt x="393" y="5"/>
                      </a:cubicBezTo>
                      <a:cubicBezTo>
                        <a:pt x="395" y="5"/>
                        <a:pt x="397" y="4"/>
                        <a:pt x="399" y="5"/>
                      </a:cubicBezTo>
                      <a:cubicBezTo>
                        <a:pt x="400" y="6"/>
                        <a:pt x="400" y="8"/>
                        <a:pt x="401" y="10"/>
                      </a:cubicBezTo>
                      <a:cubicBezTo>
                        <a:pt x="402" y="10"/>
                        <a:pt x="403" y="11"/>
                        <a:pt x="403" y="12"/>
                      </a:cubicBezTo>
                      <a:cubicBezTo>
                        <a:pt x="403" y="13"/>
                        <a:pt x="404" y="14"/>
                        <a:pt x="404" y="15"/>
                      </a:cubicBezTo>
                      <a:cubicBezTo>
                        <a:pt x="405" y="15"/>
                        <a:pt x="407" y="14"/>
                        <a:pt x="407" y="16"/>
                      </a:cubicBezTo>
                      <a:cubicBezTo>
                        <a:pt x="407" y="17"/>
                        <a:pt x="407" y="18"/>
                        <a:pt x="407" y="19"/>
                      </a:cubicBezTo>
                      <a:cubicBezTo>
                        <a:pt x="436" y="19"/>
                        <a:pt x="436" y="19"/>
                        <a:pt x="436" y="19"/>
                      </a:cubicBezTo>
                      <a:cubicBezTo>
                        <a:pt x="435" y="12"/>
                        <a:pt x="438" y="7"/>
                        <a:pt x="440" y="3"/>
                      </a:cubicBezTo>
                      <a:cubicBezTo>
                        <a:pt x="441" y="1"/>
                        <a:pt x="443" y="2"/>
                        <a:pt x="444" y="2"/>
                      </a:cubicBezTo>
                      <a:lnTo>
                        <a:pt x="445" y="0"/>
                      </a:lnTo>
                      <a:close/>
                    </a:path>
                  </a:pathLst>
                </a:custGeom>
                <a:solidFill>
                  <a:srgbClr val="C30809">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00" name="Freeform 6"/>
                <p:cNvSpPr/>
                <p:nvPr/>
              </p:nvSpPr>
              <p:spPr>
                <a:xfrm>
                  <a:off x="1619250" y="1657350"/>
                  <a:ext cx="382588" cy="39688"/>
                </a:xfrm>
                <a:custGeom>
                  <a:avLst/>
                  <a:gdLst/>
                  <a:ahLst/>
                  <a:cxnLst>
                    <a:cxn ang="0">
                      <a:pos x="224462" y="0"/>
                    </a:cxn>
                    <a:cxn ang="0">
                      <a:pos x="235261" y="6821"/>
                    </a:cxn>
                    <a:cxn ang="0">
                      <a:pos x="238346" y="9302"/>
                    </a:cxn>
                    <a:cxn ang="0">
                      <a:pos x="245288" y="7442"/>
                    </a:cxn>
                    <a:cxn ang="0">
                      <a:pos x="301597" y="9302"/>
                    </a:cxn>
                    <a:cxn ang="0">
                      <a:pos x="309310" y="11162"/>
                    </a:cxn>
                    <a:cxn ang="0">
                      <a:pos x="314709" y="11782"/>
                    </a:cxn>
                    <a:cxn ang="0">
                      <a:pos x="342478" y="11162"/>
                    </a:cxn>
                    <a:cxn ang="0">
                      <a:pos x="345563" y="12403"/>
                    </a:cxn>
                    <a:cxn ang="0">
                      <a:pos x="350191" y="16123"/>
                    </a:cxn>
                    <a:cxn ang="0">
                      <a:pos x="354048" y="20464"/>
                    </a:cxn>
                    <a:cxn ang="0">
                      <a:pos x="366390" y="19224"/>
                    </a:cxn>
                    <a:cxn ang="0">
                      <a:pos x="382588" y="39068"/>
                    </a:cxn>
                    <a:cxn ang="0">
                      <a:pos x="198236" y="37208"/>
                    </a:cxn>
                    <a:cxn ang="0">
                      <a:pos x="195922" y="34107"/>
                    </a:cxn>
                    <a:cxn ang="0">
                      <a:pos x="192065" y="31006"/>
                    </a:cxn>
                    <a:cxn ang="0">
                      <a:pos x="188980" y="32247"/>
                    </a:cxn>
                    <a:cxn ang="0">
                      <a:pos x="185895" y="34107"/>
                    </a:cxn>
                    <a:cxn ang="0">
                      <a:pos x="182038" y="37828"/>
                    </a:cxn>
                    <a:cxn ang="0">
                      <a:pos x="172782" y="37208"/>
                    </a:cxn>
                    <a:cxn ang="0">
                      <a:pos x="169696" y="34107"/>
                    </a:cxn>
                    <a:cxn ang="0">
                      <a:pos x="159669" y="31006"/>
                    </a:cxn>
                    <a:cxn ang="0">
                      <a:pos x="156583" y="31006"/>
                    </a:cxn>
                    <a:cxn ang="0">
                      <a:pos x="148099" y="28526"/>
                    </a:cxn>
                    <a:cxn ang="0">
                      <a:pos x="125730" y="29146"/>
                    </a:cxn>
                    <a:cxn ang="0">
                      <a:pos x="117245" y="31006"/>
                    </a:cxn>
                    <a:cxn ang="0">
                      <a:pos x="111845" y="27906"/>
                    </a:cxn>
                    <a:cxn ang="0">
                      <a:pos x="91019" y="29146"/>
                    </a:cxn>
                    <a:cxn ang="0">
                      <a:pos x="79449" y="24805"/>
                    </a:cxn>
                    <a:cxn ang="0">
                      <a:pos x="76363" y="22945"/>
                    </a:cxn>
                    <a:cxn ang="0">
                      <a:pos x="58622" y="17984"/>
                    </a:cxn>
                    <a:cxn ang="0">
                      <a:pos x="50909" y="27286"/>
                    </a:cxn>
                    <a:cxn ang="0">
                      <a:pos x="4628" y="27906"/>
                    </a:cxn>
                    <a:cxn ang="0">
                      <a:pos x="2314" y="23565"/>
                    </a:cxn>
                    <a:cxn ang="0">
                      <a:pos x="1543" y="21084"/>
                    </a:cxn>
                    <a:cxn ang="0">
                      <a:pos x="9256" y="15503"/>
                    </a:cxn>
                    <a:cxn ang="0">
                      <a:pos x="13113" y="13643"/>
                    </a:cxn>
                    <a:cxn ang="0">
                      <a:pos x="17741" y="11782"/>
                    </a:cxn>
                    <a:cxn ang="0">
                      <a:pos x="25454" y="12403"/>
                    </a:cxn>
                    <a:cxn ang="0">
                      <a:pos x="41653" y="11782"/>
                    </a:cxn>
                    <a:cxn ang="0">
                      <a:pos x="50909" y="8682"/>
                    </a:cxn>
                    <a:cxn ang="0">
                      <a:pos x="56308" y="6201"/>
                    </a:cxn>
                    <a:cxn ang="0">
                      <a:pos x="69421" y="6821"/>
                    </a:cxn>
                    <a:cxn ang="0">
                      <a:pos x="77906" y="9302"/>
                    </a:cxn>
                    <a:cxn ang="0">
                      <a:pos x="80991" y="11162"/>
                    </a:cxn>
                    <a:cxn ang="0">
                      <a:pos x="87934" y="11782"/>
                    </a:cxn>
                    <a:cxn ang="0">
                      <a:pos x="107217" y="11782"/>
                    </a:cxn>
                    <a:cxn ang="0">
                      <a:pos x="148870" y="11782"/>
                    </a:cxn>
                    <a:cxn ang="0">
                      <a:pos x="160440" y="11162"/>
                    </a:cxn>
                    <a:cxn ang="0">
                      <a:pos x="167382" y="7442"/>
                    </a:cxn>
                    <a:cxn ang="0">
                      <a:pos x="173553" y="7442"/>
                    </a:cxn>
                    <a:cxn ang="0">
                      <a:pos x="194379" y="9302"/>
                    </a:cxn>
                    <a:cxn ang="0">
                      <a:pos x="202093" y="7442"/>
                    </a:cxn>
                    <a:cxn ang="0">
                      <a:pos x="209035" y="3101"/>
                    </a:cxn>
                    <a:cxn ang="0">
                      <a:pos x="214434" y="1240"/>
                    </a:cxn>
                  </a:cxnLst>
                  <a:pathLst>
                    <a:path w="496" h="64">
                      <a:moveTo>
                        <a:pt x="280" y="1"/>
                      </a:moveTo>
                      <a:cubicBezTo>
                        <a:pt x="283" y="0"/>
                        <a:pt x="287" y="0"/>
                        <a:pt x="291" y="0"/>
                      </a:cubicBezTo>
                      <a:cubicBezTo>
                        <a:pt x="292" y="2"/>
                        <a:pt x="294" y="2"/>
                        <a:pt x="295" y="3"/>
                      </a:cubicBezTo>
                      <a:cubicBezTo>
                        <a:pt x="298" y="5"/>
                        <a:pt x="302" y="8"/>
                        <a:pt x="305" y="11"/>
                      </a:cubicBezTo>
                      <a:cubicBezTo>
                        <a:pt x="306" y="12"/>
                        <a:pt x="308" y="12"/>
                        <a:pt x="309" y="12"/>
                      </a:cubicBezTo>
                      <a:cubicBezTo>
                        <a:pt x="309" y="15"/>
                        <a:pt x="309" y="15"/>
                        <a:pt x="309" y="15"/>
                      </a:cubicBezTo>
                      <a:cubicBezTo>
                        <a:pt x="318" y="15"/>
                        <a:pt x="318" y="15"/>
                        <a:pt x="318" y="15"/>
                      </a:cubicBezTo>
                      <a:cubicBezTo>
                        <a:pt x="318" y="12"/>
                        <a:pt x="318" y="12"/>
                        <a:pt x="318" y="12"/>
                      </a:cubicBezTo>
                      <a:cubicBezTo>
                        <a:pt x="383" y="12"/>
                        <a:pt x="383" y="12"/>
                        <a:pt x="383" y="12"/>
                      </a:cubicBezTo>
                      <a:cubicBezTo>
                        <a:pt x="385" y="14"/>
                        <a:pt x="388" y="16"/>
                        <a:pt x="391" y="15"/>
                      </a:cubicBezTo>
                      <a:cubicBezTo>
                        <a:pt x="391" y="18"/>
                        <a:pt x="391" y="18"/>
                        <a:pt x="391" y="18"/>
                      </a:cubicBezTo>
                      <a:cubicBezTo>
                        <a:pt x="401" y="18"/>
                        <a:pt x="401" y="18"/>
                        <a:pt x="401" y="18"/>
                      </a:cubicBezTo>
                      <a:cubicBezTo>
                        <a:pt x="402" y="18"/>
                        <a:pt x="403" y="19"/>
                        <a:pt x="404" y="19"/>
                      </a:cubicBezTo>
                      <a:cubicBezTo>
                        <a:pt x="405" y="20"/>
                        <a:pt x="408" y="19"/>
                        <a:pt x="408" y="19"/>
                      </a:cubicBezTo>
                      <a:cubicBezTo>
                        <a:pt x="410" y="19"/>
                        <a:pt x="411" y="18"/>
                        <a:pt x="412" y="18"/>
                      </a:cubicBezTo>
                      <a:cubicBezTo>
                        <a:pt x="444" y="18"/>
                        <a:pt x="444" y="18"/>
                        <a:pt x="444" y="18"/>
                      </a:cubicBezTo>
                      <a:cubicBezTo>
                        <a:pt x="445" y="18"/>
                        <a:pt x="445" y="19"/>
                        <a:pt x="445" y="20"/>
                      </a:cubicBezTo>
                      <a:cubicBezTo>
                        <a:pt x="448" y="20"/>
                        <a:pt x="448" y="20"/>
                        <a:pt x="448" y="20"/>
                      </a:cubicBezTo>
                      <a:cubicBezTo>
                        <a:pt x="447" y="22"/>
                        <a:pt x="448" y="23"/>
                        <a:pt x="449" y="22"/>
                      </a:cubicBezTo>
                      <a:cubicBezTo>
                        <a:pt x="451" y="24"/>
                        <a:pt x="452" y="26"/>
                        <a:pt x="454" y="26"/>
                      </a:cubicBezTo>
                      <a:cubicBezTo>
                        <a:pt x="454" y="29"/>
                        <a:pt x="454" y="29"/>
                        <a:pt x="454" y="29"/>
                      </a:cubicBezTo>
                      <a:cubicBezTo>
                        <a:pt x="457" y="29"/>
                        <a:pt x="458" y="33"/>
                        <a:pt x="459" y="33"/>
                      </a:cubicBezTo>
                      <a:cubicBezTo>
                        <a:pt x="471" y="33"/>
                        <a:pt x="471" y="33"/>
                        <a:pt x="471" y="33"/>
                      </a:cubicBezTo>
                      <a:cubicBezTo>
                        <a:pt x="472" y="32"/>
                        <a:pt x="474" y="31"/>
                        <a:pt x="475" y="31"/>
                      </a:cubicBezTo>
                      <a:cubicBezTo>
                        <a:pt x="496" y="31"/>
                        <a:pt x="496" y="31"/>
                        <a:pt x="496" y="31"/>
                      </a:cubicBezTo>
                      <a:cubicBezTo>
                        <a:pt x="496" y="63"/>
                        <a:pt x="496" y="63"/>
                        <a:pt x="496" y="63"/>
                      </a:cubicBezTo>
                      <a:cubicBezTo>
                        <a:pt x="261" y="63"/>
                        <a:pt x="261" y="63"/>
                        <a:pt x="261" y="63"/>
                      </a:cubicBezTo>
                      <a:cubicBezTo>
                        <a:pt x="260" y="61"/>
                        <a:pt x="259" y="60"/>
                        <a:pt x="257" y="60"/>
                      </a:cubicBezTo>
                      <a:cubicBezTo>
                        <a:pt x="257" y="57"/>
                        <a:pt x="257" y="57"/>
                        <a:pt x="257" y="57"/>
                      </a:cubicBezTo>
                      <a:cubicBezTo>
                        <a:pt x="256" y="57"/>
                        <a:pt x="255" y="57"/>
                        <a:pt x="254" y="55"/>
                      </a:cubicBezTo>
                      <a:cubicBezTo>
                        <a:pt x="253" y="54"/>
                        <a:pt x="252" y="51"/>
                        <a:pt x="249" y="52"/>
                      </a:cubicBezTo>
                      <a:cubicBezTo>
                        <a:pt x="249" y="50"/>
                        <a:pt x="249" y="50"/>
                        <a:pt x="249" y="50"/>
                      </a:cubicBezTo>
                      <a:cubicBezTo>
                        <a:pt x="245" y="50"/>
                        <a:pt x="245" y="50"/>
                        <a:pt x="245" y="50"/>
                      </a:cubicBezTo>
                      <a:cubicBezTo>
                        <a:pt x="245" y="52"/>
                        <a:pt x="245" y="52"/>
                        <a:pt x="245" y="52"/>
                      </a:cubicBezTo>
                      <a:cubicBezTo>
                        <a:pt x="244" y="52"/>
                        <a:pt x="242" y="52"/>
                        <a:pt x="243" y="54"/>
                      </a:cubicBezTo>
                      <a:cubicBezTo>
                        <a:pt x="244" y="55"/>
                        <a:pt x="242" y="55"/>
                        <a:pt x="241" y="55"/>
                      </a:cubicBezTo>
                      <a:cubicBezTo>
                        <a:pt x="241" y="57"/>
                        <a:pt x="239" y="58"/>
                        <a:pt x="240" y="60"/>
                      </a:cubicBezTo>
                      <a:cubicBezTo>
                        <a:pt x="238" y="60"/>
                        <a:pt x="237" y="60"/>
                        <a:pt x="236" y="61"/>
                      </a:cubicBezTo>
                      <a:cubicBezTo>
                        <a:pt x="236" y="64"/>
                        <a:pt x="232" y="62"/>
                        <a:pt x="229" y="62"/>
                      </a:cubicBezTo>
                      <a:cubicBezTo>
                        <a:pt x="228" y="60"/>
                        <a:pt x="226" y="60"/>
                        <a:pt x="224" y="60"/>
                      </a:cubicBezTo>
                      <a:cubicBezTo>
                        <a:pt x="224" y="56"/>
                        <a:pt x="224" y="56"/>
                        <a:pt x="224" y="56"/>
                      </a:cubicBezTo>
                      <a:cubicBezTo>
                        <a:pt x="220" y="55"/>
                        <a:pt x="220" y="55"/>
                        <a:pt x="220" y="55"/>
                      </a:cubicBezTo>
                      <a:cubicBezTo>
                        <a:pt x="220" y="53"/>
                        <a:pt x="220" y="51"/>
                        <a:pt x="217" y="50"/>
                      </a:cubicBezTo>
                      <a:cubicBezTo>
                        <a:pt x="215" y="50"/>
                        <a:pt x="211" y="50"/>
                        <a:pt x="207" y="50"/>
                      </a:cubicBezTo>
                      <a:cubicBezTo>
                        <a:pt x="207" y="51"/>
                        <a:pt x="207" y="53"/>
                        <a:pt x="206" y="52"/>
                      </a:cubicBezTo>
                      <a:cubicBezTo>
                        <a:pt x="205" y="52"/>
                        <a:pt x="204" y="50"/>
                        <a:pt x="203" y="50"/>
                      </a:cubicBezTo>
                      <a:cubicBezTo>
                        <a:pt x="200" y="50"/>
                        <a:pt x="198" y="48"/>
                        <a:pt x="196" y="47"/>
                      </a:cubicBezTo>
                      <a:cubicBezTo>
                        <a:pt x="196" y="47"/>
                        <a:pt x="193" y="47"/>
                        <a:pt x="192" y="46"/>
                      </a:cubicBezTo>
                      <a:cubicBezTo>
                        <a:pt x="186" y="45"/>
                        <a:pt x="176" y="46"/>
                        <a:pt x="168" y="46"/>
                      </a:cubicBezTo>
                      <a:cubicBezTo>
                        <a:pt x="167" y="46"/>
                        <a:pt x="165" y="47"/>
                        <a:pt x="163" y="47"/>
                      </a:cubicBezTo>
                      <a:cubicBezTo>
                        <a:pt x="161" y="48"/>
                        <a:pt x="161" y="50"/>
                        <a:pt x="159" y="50"/>
                      </a:cubicBezTo>
                      <a:cubicBezTo>
                        <a:pt x="157" y="50"/>
                        <a:pt x="153" y="50"/>
                        <a:pt x="152" y="50"/>
                      </a:cubicBezTo>
                      <a:cubicBezTo>
                        <a:pt x="152" y="49"/>
                        <a:pt x="151" y="47"/>
                        <a:pt x="150" y="47"/>
                      </a:cubicBezTo>
                      <a:cubicBezTo>
                        <a:pt x="148" y="47"/>
                        <a:pt x="146" y="45"/>
                        <a:pt x="145" y="45"/>
                      </a:cubicBezTo>
                      <a:cubicBezTo>
                        <a:pt x="120" y="45"/>
                        <a:pt x="120" y="45"/>
                        <a:pt x="120" y="45"/>
                      </a:cubicBezTo>
                      <a:cubicBezTo>
                        <a:pt x="119" y="46"/>
                        <a:pt x="119" y="47"/>
                        <a:pt x="118" y="47"/>
                      </a:cubicBezTo>
                      <a:cubicBezTo>
                        <a:pt x="113" y="47"/>
                        <a:pt x="111" y="44"/>
                        <a:pt x="108" y="43"/>
                      </a:cubicBezTo>
                      <a:cubicBezTo>
                        <a:pt x="106" y="42"/>
                        <a:pt x="104" y="41"/>
                        <a:pt x="103" y="40"/>
                      </a:cubicBezTo>
                      <a:cubicBezTo>
                        <a:pt x="102" y="39"/>
                        <a:pt x="102" y="37"/>
                        <a:pt x="101" y="37"/>
                      </a:cubicBezTo>
                      <a:cubicBezTo>
                        <a:pt x="101" y="36"/>
                        <a:pt x="99" y="37"/>
                        <a:pt x="99" y="37"/>
                      </a:cubicBezTo>
                      <a:cubicBezTo>
                        <a:pt x="98" y="34"/>
                        <a:pt x="94" y="33"/>
                        <a:pt x="92" y="30"/>
                      </a:cubicBezTo>
                      <a:cubicBezTo>
                        <a:pt x="88" y="29"/>
                        <a:pt x="82" y="29"/>
                        <a:pt x="76" y="29"/>
                      </a:cubicBezTo>
                      <a:cubicBezTo>
                        <a:pt x="73" y="33"/>
                        <a:pt x="71" y="38"/>
                        <a:pt x="67" y="42"/>
                      </a:cubicBezTo>
                      <a:cubicBezTo>
                        <a:pt x="66" y="42"/>
                        <a:pt x="65" y="43"/>
                        <a:pt x="66" y="44"/>
                      </a:cubicBezTo>
                      <a:cubicBezTo>
                        <a:pt x="64" y="45"/>
                        <a:pt x="62" y="46"/>
                        <a:pt x="60" y="45"/>
                      </a:cubicBezTo>
                      <a:cubicBezTo>
                        <a:pt x="43" y="43"/>
                        <a:pt x="22" y="44"/>
                        <a:pt x="6" y="45"/>
                      </a:cubicBezTo>
                      <a:cubicBezTo>
                        <a:pt x="5" y="45"/>
                        <a:pt x="4" y="44"/>
                        <a:pt x="4" y="43"/>
                      </a:cubicBezTo>
                      <a:cubicBezTo>
                        <a:pt x="1" y="44"/>
                        <a:pt x="3" y="40"/>
                        <a:pt x="3" y="38"/>
                      </a:cubicBezTo>
                      <a:cubicBezTo>
                        <a:pt x="1" y="39"/>
                        <a:pt x="0" y="38"/>
                        <a:pt x="1" y="37"/>
                      </a:cubicBezTo>
                      <a:cubicBezTo>
                        <a:pt x="3" y="38"/>
                        <a:pt x="2" y="35"/>
                        <a:pt x="2" y="34"/>
                      </a:cubicBezTo>
                      <a:cubicBezTo>
                        <a:pt x="3" y="31"/>
                        <a:pt x="6" y="29"/>
                        <a:pt x="7" y="26"/>
                      </a:cubicBezTo>
                      <a:cubicBezTo>
                        <a:pt x="8" y="25"/>
                        <a:pt x="10" y="25"/>
                        <a:pt x="12" y="25"/>
                      </a:cubicBezTo>
                      <a:cubicBezTo>
                        <a:pt x="12" y="24"/>
                        <a:pt x="12" y="23"/>
                        <a:pt x="13" y="22"/>
                      </a:cubicBezTo>
                      <a:cubicBezTo>
                        <a:pt x="14" y="22"/>
                        <a:pt x="16" y="22"/>
                        <a:pt x="17" y="22"/>
                      </a:cubicBezTo>
                      <a:cubicBezTo>
                        <a:pt x="15" y="19"/>
                        <a:pt x="19" y="21"/>
                        <a:pt x="20" y="21"/>
                      </a:cubicBezTo>
                      <a:cubicBezTo>
                        <a:pt x="21" y="20"/>
                        <a:pt x="21" y="18"/>
                        <a:pt x="23" y="19"/>
                      </a:cubicBezTo>
                      <a:cubicBezTo>
                        <a:pt x="24" y="20"/>
                        <a:pt x="28" y="20"/>
                        <a:pt x="29" y="19"/>
                      </a:cubicBezTo>
                      <a:cubicBezTo>
                        <a:pt x="31" y="18"/>
                        <a:pt x="32" y="20"/>
                        <a:pt x="33" y="20"/>
                      </a:cubicBezTo>
                      <a:cubicBezTo>
                        <a:pt x="52" y="20"/>
                        <a:pt x="52" y="20"/>
                        <a:pt x="52" y="20"/>
                      </a:cubicBezTo>
                      <a:cubicBezTo>
                        <a:pt x="52" y="20"/>
                        <a:pt x="53" y="18"/>
                        <a:pt x="54" y="19"/>
                      </a:cubicBezTo>
                      <a:cubicBezTo>
                        <a:pt x="55" y="20"/>
                        <a:pt x="56" y="19"/>
                        <a:pt x="57" y="19"/>
                      </a:cubicBezTo>
                      <a:cubicBezTo>
                        <a:pt x="61" y="18"/>
                        <a:pt x="63" y="16"/>
                        <a:pt x="66" y="14"/>
                      </a:cubicBezTo>
                      <a:cubicBezTo>
                        <a:pt x="65" y="12"/>
                        <a:pt x="68" y="12"/>
                        <a:pt x="68" y="11"/>
                      </a:cubicBezTo>
                      <a:cubicBezTo>
                        <a:pt x="70" y="10"/>
                        <a:pt x="71" y="9"/>
                        <a:pt x="73" y="10"/>
                      </a:cubicBezTo>
                      <a:cubicBezTo>
                        <a:pt x="73" y="10"/>
                        <a:pt x="75" y="12"/>
                        <a:pt x="75" y="12"/>
                      </a:cubicBezTo>
                      <a:cubicBezTo>
                        <a:pt x="80" y="12"/>
                        <a:pt x="86" y="12"/>
                        <a:pt x="90" y="11"/>
                      </a:cubicBezTo>
                      <a:cubicBezTo>
                        <a:pt x="93" y="12"/>
                        <a:pt x="96" y="12"/>
                        <a:pt x="100" y="12"/>
                      </a:cubicBezTo>
                      <a:cubicBezTo>
                        <a:pt x="100" y="13"/>
                        <a:pt x="100" y="15"/>
                        <a:pt x="101" y="15"/>
                      </a:cubicBezTo>
                      <a:cubicBezTo>
                        <a:pt x="102" y="15"/>
                        <a:pt x="104" y="15"/>
                        <a:pt x="105" y="15"/>
                      </a:cubicBezTo>
                      <a:cubicBezTo>
                        <a:pt x="105" y="18"/>
                        <a:pt x="105" y="18"/>
                        <a:pt x="105" y="18"/>
                      </a:cubicBezTo>
                      <a:cubicBezTo>
                        <a:pt x="106" y="18"/>
                        <a:pt x="111" y="17"/>
                        <a:pt x="113" y="18"/>
                      </a:cubicBezTo>
                      <a:cubicBezTo>
                        <a:pt x="114" y="18"/>
                        <a:pt x="114" y="20"/>
                        <a:pt x="114" y="19"/>
                      </a:cubicBezTo>
                      <a:cubicBezTo>
                        <a:pt x="118" y="17"/>
                        <a:pt x="126" y="17"/>
                        <a:pt x="129" y="19"/>
                      </a:cubicBezTo>
                      <a:cubicBezTo>
                        <a:pt x="132" y="19"/>
                        <a:pt x="137" y="20"/>
                        <a:pt x="139" y="19"/>
                      </a:cubicBezTo>
                      <a:cubicBezTo>
                        <a:pt x="155" y="21"/>
                        <a:pt x="173" y="20"/>
                        <a:pt x="190" y="20"/>
                      </a:cubicBezTo>
                      <a:cubicBezTo>
                        <a:pt x="191" y="20"/>
                        <a:pt x="191" y="18"/>
                        <a:pt x="193" y="19"/>
                      </a:cubicBezTo>
                      <a:cubicBezTo>
                        <a:pt x="194" y="20"/>
                        <a:pt x="198" y="20"/>
                        <a:pt x="200" y="19"/>
                      </a:cubicBezTo>
                      <a:cubicBezTo>
                        <a:pt x="202" y="18"/>
                        <a:pt x="204" y="17"/>
                        <a:pt x="208" y="18"/>
                      </a:cubicBezTo>
                      <a:cubicBezTo>
                        <a:pt x="208" y="18"/>
                        <a:pt x="210" y="16"/>
                        <a:pt x="210" y="16"/>
                      </a:cubicBezTo>
                      <a:cubicBezTo>
                        <a:pt x="214" y="16"/>
                        <a:pt x="216" y="14"/>
                        <a:pt x="217" y="12"/>
                      </a:cubicBezTo>
                      <a:cubicBezTo>
                        <a:pt x="219" y="13"/>
                        <a:pt x="221" y="12"/>
                        <a:pt x="222" y="11"/>
                      </a:cubicBezTo>
                      <a:cubicBezTo>
                        <a:pt x="223" y="12"/>
                        <a:pt x="224" y="12"/>
                        <a:pt x="225" y="12"/>
                      </a:cubicBezTo>
                      <a:cubicBezTo>
                        <a:pt x="252" y="12"/>
                        <a:pt x="252" y="12"/>
                        <a:pt x="252" y="12"/>
                      </a:cubicBezTo>
                      <a:cubicBezTo>
                        <a:pt x="252" y="15"/>
                        <a:pt x="252" y="15"/>
                        <a:pt x="252" y="15"/>
                      </a:cubicBezTo>
                      <a:cubicBezTo>
                        <a:pt x="262" y="15"/>
                        <a:pt x="262" y="15"/>
                        <a:pt x="262" y="15"/>
                      </a:cubicBezTo>
                      <a:cubicBezTo>
                        <a:pt x="262" y="12"/>
                        <a:pt x="262" y="12"/>
                        <a:pt x="262" y="12"/>
                      </a:cubicBezTo>
                      <a:cubicBezTo>
                        <a:pt x="263" y="12"/>
                        <a:pt x="265" y="13"/>
                        <a:pt x="265" y="12"/>
                      </a:cubicBezTo>
                      <a:cubicBezTo>
                        <a:pt x="266" y="9"/>
                        <a:pt x="269" y="8"/>
                        <a:pt x="271" y="5"/>
                      </a:cubicBezTo>
                      <a:cubicBezTo>
                        <a:pt x="271" y="5"/>
                        <a:pt x="273" y="5"/>
                        <a:pt x="273" y="4"/>
                      </a:cubicBezTo>
                      <a:cubicBezTo>
                        <a:pt x="273" y="1"/>
                        <a:pt x="277" y="3"/>
                        <a:pt x="278" y="2"/>
                      </a:cubicBezTo>
                      <a:cubicBezTo>
                        <a:pt x="279" y="2"/>
                        <a:pt x="279" y="1"/>
                        <a:pt x="280" y="1"/>
                      </a:cubicBezTo>
                      <a:close/>
                    </a:path>
                  </a:pathLst>
                </a:custGeom>
                <a:solidFill>
                  <a:srgbClr val="C30809">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01" name="Freeform 7"/>
                <p:cNvSpPr/>
                <p:nvPr/>
              </p:nvSpPr>
              <p:spPr>
                <a:xfrm>
                  <a:off x="2065338" y="2324100"/>
                  <a:ext cx="22225" cy="501650"/>
                </a:xfrm>
                <a:custGeom>
                  <a:avLst/>
                  <a:gdLst/>
                  <a:ahLst/>
                  <a:cxnLst>
                    <a:cxn ang="0">
                      <a:pos x="12262" y="1251"/>
                    </a:cxn>
                    <a:cxn ang="0">
                      <a:pos x="16860" y="5004"/>
                    </a:cxn>
                    <a:cxn ang="0">
                      <a:pos x="19926" y="10633"/>
                    </a:cxn>
                    <a:cxn ang="0">
                      <a:pos x="21459" y="85068"/>
                    </a:cxn>
                    <a:cxn ang="0">
                      <a:pos x="20692" y="158251"/>
                    </a:cxn>
                    <a:cxn ang="0">
                      <a:pos x="20692" y="339646"/>
                    </a:cxn>
                    <a:cxn ang="0">
                      <a:pos x="15328" y="348403"/>
                    </a:cxn>
                    <a:cxn ang="0">
                      <a:pos x="12262" y="352781"/>
                    </a:cxn>
                    <a:cxn ang="0">
                      <a:pos x="13028" y="364666"/>
                    </a:cxn>
                    <a:cxn ang="0">
                      <a:pos x="13795" y="375299"/>
                    </a:cxn>
                    <a:cxn ang="0">
                      <a:pos x="18393" y="379052"/>
                    </a:cxn>
                    <a:cxn ang="0">
                      <a:pos x="21459" y="388435"/>
                    </a:cxn>
                    <a:cxn ang="0">
                      <a:pos x="15328" y="470375"/>
                    </a:cxn>
                    <a:cxn ang="0">
                      <a:pos x="11496" y="472252"/>
                    </a:cxn>
                    <a:cxn ang="0">
                      <a:pos x="7664" y="501650"/>
                    </a:cxn>
                    <a:cxn ang="0">
                      <a:pos x="4598" y="465371"/>
                    </a:cxn>
                    <a:cxn ang="0">
                      <a:pos x="6131" y="432220"/>
                    </a:cxn>
                    <a:cxn ang="0">
                      <a:pos x="4598" y="405949"/>
                    </a:cxn>
                    <a:cxn ang="0">
                      <a:pos x="6131" y="390311"/>
                    </a:cxn>
                    <a:cxn ang="0">
                      <a:pos x="766" y="394064"/>
                    </a:cxn>
                    <a:cxn ang="0">
                      <a:pos x="5365" y="365291"/>
                    </a:cxn>
                    <a:cxn ang="0">
                      <a:pos x="9197" y="347152"/>
                    </a:cxn>
                    <a:cxn ang="0">
                      <a:pos x="8430" y="320881"/>
                    </a:cxn>
                    <a:cxn ang="0">
                      <a:pos x="8430" y="291482"/>
                    </a:cxn>
                    <a:cxn ang="0">
                      <a:pos x="9197" y="270215"/>
                    </a:cxn>
                    <a:cxn ang="0">
                      <a:pos x="4598" y="267713"/>
                    </a:cxn>
                    <a:cxn ang="0">
                      <a:pos x="5365" y="146367"/>
                    </a:cxn>
                    <a:cxn ang="0">
                      <a:pos x="6131" y="126351"/>
                    </a:cxn>
                    <a:cxn ang="0">
                      <a:pos x="4598" y="91323"/>
                    </a:cxn>
                    <a:cxn ang="0">
                      <a:pos x="6131" y="35028"/>
                    </a:cxn>
                    <a:cxn ang="0">
                      <a:pos x="4598" y="8757"/>
                    </a:cxn>
                    <a:cxn ang="0">
                      <a:pos x="6897" y="1251"/>
                    </a:cxn>
                  </a:cxnLst>
                  <a:pathLst>
                    <a:path w="29" h="802">
                      <a:moveTo>
                        <a:pt x="9" y="2"/>
                      </a:moveTo>
                      <a:cubicBezTo>
                        <a:pt x="11" y="0"/>
                        <a:pt x="14" y="1"/>
                        <a:pt x="16" y="2"/>
                      </a:cubicBezTo>
                      <a:cubicBezTo>
                        <a:pt x="18" y="4"/>
                        <a:pt x="20" y="5"/>
                        <a:pt x="21" y="6"/>
                      </a:cubicBezTo>
                      <a:cubicBezTo>
                        <a:pt x="21" y="7"/>
                        <a:pt x="21" y="8"/>
                        <a:pt x="22" y="8"/>
                      </a:cubicBezTo>
                      <a:cubicBezTo>
                        <a:pt x="23" y="8"/>
                        <a:pt x="23" y="9"/>
                        <a:pt x="23" y="10"/>
                      </a:cubicBezTo>
                      <a:cubicBezTo>
                        <a:pt x="24" y="13"/>
                        <a:pt x="25" y="16"/>
                        <a:pt x="26" y="17"/>
                      </a:cubicBezTo>
                      <a:cubicBezTo>
                        <a:pt x="26" y="22"/>
                        <a:pt x="28" y="27"/>
                        <a:pt x="28" y="31"/>
                      </a:cubicBezTo>
                      <a:cubicBezTo>
                        <a:pt x="26" y="65"/>
                        <a:pt x="27" y="103"/>
                        <a:pt x="28" y="136"/>
                      </a:cubicBezTo>
                      <a:cubicBezTo>
                        <a:pt x="26" y="170"/>
                        <a:pt x="28" y="207"/>
                        <a:pt x="28" y="239"/>
                      </a:cubicBezTo>
                      <a:cubicBezTo>
                        <a:pt x="28" y="243"/>
                        <a:pt x="27" y="248"/>
                        <a:pt x="27" y="253"/>
                      </a:cubicBezTo>
                      <a:cubicBezTo>
                        <a:pt x="26" y="320"/>
                        <a:pt x="29" y="384"/>
                        <a:pt x="27" y="450"/>
                      </a:cubicBezTo>
                      <a:cubicBezTo>
                        <a:pt x="27" y="543"/>
                        <a:pt x="27" y="543"/>
                        <a:pt x="27" y="543"/>
                      </a:cubicBezTo>
                      <a:cubicBezTo>
                        <a:pt x="27" y="545"/>
                        <a:pt x="24" y="546"/>
                        <a:pt x="26" y="547"/>
                      </a:cubicBezTo>
                      <a:cubicBezTo>
                        <a:pt x="24" y="550"/>
                        <a:pt x="23" y="555"/>
                        <a:pt x="20" y="557"/>
                      </a:cubicBezTo>
                      <a:cubicBezTo>
                        <a:pt x="20" y="557"/>
                        <a:pt x="19" y="559"/>
                        <a:pt x="18" y="558"/>
                      </a:cubicBezTo>
                      <a:cubicBezTo>
                        <a:pt x="18" y="561"/>
                        <a:pt x="16" y="563"/>
                        <a:pt x="16" y="564"/>
                      </a:cubicBezTo>
                      <a:cubicBezTo>
                        <a:pt x="16" y="569"/>
                        <a:pt x="15" y="573"/>
                        <a:pt x="18" y="575"/>
                      </a:cubicBezTo>
                      <a:cubicBezTo>
                        <a:pt x="18" y="578"/>
                        <a:pt x="18" y="581"/>
                        <a:pt x="17" y="583"/>
                      </a:cubicBezTo>
                      <a:cubicBezTo>
                        <a:pt x="17" y="584"/>
                        <a:pt x="18" y="584"/>
                        <a:pt x="18" y="584"/>
                      </a:cubicBezTo>
                      <a:cubicBezTo>
                        <a:pt x="18" y="590"/>
                        <a:pt x="18" y="595"/>
                        <a:pt x="18" y="600"/>
                      </a:cubicBezTo>
                      <a:cubicBezTo>
                        <a:pt x="21" y="600"/>
                        <a:pt x="21" y="600"/>
                        <a:pt x="21" y="600"/>
                      </a:cubicBezTo>
                      <a:cubicBezTo>
                        <a:pt x="22" y="602"/>
                        <a:pt x="25" y="603"/>
                        <a:pt x="24" y="606"/>
                      </a:cubicBezTo>
                      <a:cubicBezTo>
                        <a:pt x="26" y="608"/>
                        <a:pt x="26" y="608"/>
                        <a:pt x="26" y="608"/>
                      </a:cubicBezTo>
                      <a:cubicBezTo>
                        <a:pt x="26" y="612"/>
                        <a:pt x="28" y="618"/>
                        <a:pt x="28" y="621"/>
                      </a:cubicBezTo>
                      <a:cubicBezTo>
                        <a:pt x="26" y="661"/>
                        <a:pt x="28" y="701"/>
                        <a:pt x="28" y="740"/>
                      </a:cubicBezTo>
                      <a:cubicBezTo>
                        <a:pt x="26" y="746"/>
                        <a:pt x="23" y="749"/>
                        <a:pt x="20" y="752"/>
                      </a:cubicBezTo>
                      <a:cubicBezTo>
                        <a:pt x="19" y="752"/>
                        <a:pt x="18" y="753"/>
                        <a:pt x="18" y="753"/>
                      </a:cubicBezTo>
                      <a:cubicBezTo>
                        <a:pt x="18" y="756"/>
                        <a:pt x="16" y="755"/>
                        <a:pt x="15" y="755"/>
                      </a:cubicBezTo>
                      <a:cubicBezTo>
                        <a:pt x="14" y="769"/>
                        <a:pt x="16" y="783"/>
                        <a:pt x="15" y="797"/>
                      </a:cubicBezTo>
                      <a:cubicBezTo>
                        <a:pt x="15" y="800"/>
                        <a:pt x="13" y="802"/>
                        <a:pt x="10" y="802"/>
                      </a:cubicBezTo>
                      <a:cubicBezTo>
                        <a:pt x="9" y="802"/>
                        <a:pt x="9" y="799"/>
                        <a:pt x="6" y="798"/>
                      </a:cubicBezTo>
                      <a:cubicBezTo>
                        <a:pt x="7" y="779"/>
                        <a:pt x="5" y="762"/>
                        <a:pt x="6" y="744"/>
                      </a:cubicBezTo>
                      <a:cubicBezTo>
                        <a:pt x="6" y="743"/>
                        <a:pt x="8" y="743"/>
                        <a:pt x="8" y="742"/>
                      </a:cubicBezTo>
                      <a:cubicBezTo>
                        <a:pt x="9" y="725"/>
                        <a:pt x="9" y="708"/>
                        <a:pt x="8" y="691"/>
                      </a:cubicBezTo>
                      <a:cubicBezTo>
                        <a:pt x="8" y="690"/>
                        <a:pt x="6" y="689"/>
                        <a:pt x="6" y="688"/>
                      </a:cubicBezTo>
                      <a:cubicBezTo>
                        <a:pt x="6" y="649"/>
                        <a:pt x="6" y="649"/>
                        <a:pt x="6" y="649"/>
                      </a:cubicBezTo>
                      <a:cubicBezTo>
                        <a:pt x="6" y="648"/>
                        <a:pt x="8" y="648"/>
                        <a:pt x="8" y="647"/>
                      </a:cubicBezTo>
                      <a:cubicBezTo>
                        <a:pt x="8" y="639"/>
                        <a:pt x="10" y="631"/>
                        <a:pt x="8" y="624"/>
                      </a:cubicBezTo>
                      <a:cubicBezTo>
                        <a:pt x="7" y="624"/>
                        <a:pt x="5" y="624"/>
                        <a:pt x="5" y="626"/>
                      </a:cubicBezTo>
                      <a:cubicBezTo>
                        <a:pt x="4" y="627"/>
                        <a:pt x="3" y="629"/>
                        <a:pt x="1" y="630"/>
                      </a:cubicBezTo>
                      <a:cubicBezTo>
                        <a:pt x="0" y="625"/>
                        <a:pt x="2" y="618"/>
                        <a:pt x="4" y="616"/>
                      </a:cubicBezTo>
                      <a:cubicBezTo>
                        <a:pt x="8" y="607"/>
                        <a:pt x="9" y="594"/>
                        <a:pt x="7" y="584"/>
                      </a:cubicBezTo>
                      <a:cubicBezTo>
                        <a:pt x="8" y="580"/>
                        <a:pt x="8" y="575"/>
                        <a:pt x="8" y="570"/>
                      </a:cubicBezTo>
                      <a:cubicBezTo>
                        <a:pt x="9" y="565"/>
                        <a:pt x="11" y="560"/>
                        <a:pt x="12" y="555"/>
                      </a:cubicBezTo>
                      <a:cubicBezTo>
                        <a:pt x="12" y="549"/>
                        <a:pt x="12" y="542"/>
                        <a:pt x="11" y="538"/>
                      </a:cubicBezTo>
                      <a:cubicBezTo>
                        <a:pt x="12" y="530"/>
                        <a:pt x="12" y="520"/>
                        <a:pt x="11" y="513"/>
                      </a:cubicBezTo>
                      <a:cubicBezTo>
                        <a:pt x="12" y="506"/>
                        <a:pt x="12" y="496"/>
                        <a:pt x="11" y="489"/>
                      </a:cubicBezTo>
                      <a:cubicBezTo>
                        <a:pt x="12" y="482"/>
                        <a:pt x="12" y="472"/>
                        <a:pt x="11" y="466"/>
                      </a:cubicBezTo>
                      <a:cubicBezTo>
                        <a:pt x="12" y="459"/>
                        <a:pt x="13" y="451"/>
                        <a:pt x="11" y="444"/>
                      </a:cubicBezTo>
                      <a:cubicBezTo>
                        <a:pt x="10" y="440"/>
                        <a:pt x="12" y="437"/>
                        <a:pt x="12" y="432"/>
                      </a:cubicBezTo>
                      <a:cubicBezTo>
                        <a:pt x="10" y="434"/>
                        <a:pt x="9" y="431"/>
                        <a:pt x="9" y="430"/>
                      </a:cubicBezTo>
                      <a:cubicBezTo>
                        <a:pt x="8" y="429"/>
                        <a:pt x="6" y="429"/>
                        <a:pt x="6" y="428"/>
                      </a:cubicBezTo>
                      <a:cubicBezTo>
                        <a:pt x="6" y="253"/>
                        <a:pt x="6" y="253"/>
                        <a:pt x="6" y="253"/>
                      </a:cubicBezTo>
                      <a:cubicBezTo>
                        <a:pt x="7" y="234"/>
                        <a:pt x="7" y="234"/>
                        <a:pt x="7" y="234"/>
                      </a:cubicBezTo>
                      <a:cubicBezTo>
                        <a:pt x="7" y="225"/>
                        <a:pt x="6" y="216"/>
                        <a:pt x="5" y="207"/>
                      </a:cubicBezTo>
                      <a:cubicBezTo>
                        <a:pt x="5" y="206"/>
                        <a:pt x="7" y="204"/>
                        <a:pt x="8" y="202"/>
                      </a:cubicBezTo>
                      <a:cubicBezTo>
                        <a:pt x="8" y="198"/>
                        <a:pt x="8" y="195"/>
                        <a:pt x="6" y="193"/>
                      </a:cubicBezTo>
                      <a:cubicBezTo>
                        <a:pt x="6" y="177"/>
                        <a:pt x="5" y="161"/>
                        <a:pt x="6" y="146"/>
                      </a:cubicBezTo>
                      <a:cubicBezTo>
                        <a:pt x="6" y="58"/>
                        <a:pt x="6" y="58"/>
                        <a:pt x="6" y="58"/>
                      </a:cubicBezTo>
                      <a:cubicBezTo>
                        <a:pt x="6" y="57"/>
                        <a:pt x="8" y="57"/>
                        <a:pt x="8" y="56"/>
                      </a:cubicBezTo>
                      <a:cubicBezTo>
                        <a:pt x="9" y="44"/>
                        <a:pt x="10" y="29"/>
                        <a:pt x="8" y="17"/>
                      </a:cubicBezTo>
                      <a:cubicBezTo>
                        <a:pt x="8" y="16"/>
                        <a:pt x="6" y="15"/>
                        <a:pt x="6" y="14"/>
                      </a:cubicBezTo>
                      <a:cubicBezTo>
                        <a:pt x="6" y="5"/>
                        <a:pt x="6" y="5"/>
                        <a:pt x="6" y="5"/>
                      </a:cubicBezTo>
                      <a:cubicBezTo>
                        <a:pt x="8" y="5"/>
                        <a:pt x="9" y="3"/>
                        <a:pt x="9" y="2"/>
                      </a:cubicBezTo>
                      <a:close/>
                    </a:path>
                  </a:pathLst>
                </a:custGeom>
                <a:solidFill>
                  <a:srgbClr val="C30809">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02" name="Freeform 8"/>
                <p:cNvSpPr/>
                <p:nvPr/>
              </p:nvSpPr>
              <p:spPr>
                <a:xfrm>
                  <a:off x="2068513" y="2141538"/>
                  <a:ext cx="19050" cy="144463"/>
                </a:xfrm>
                <a:custGeom>
                  <a:avLst/>
                  <a:gdLst/>
                  <a:ahLst/>
                  <a:cxnLst>
                    <a:cxn ang="0">
                      <a:pos x="1588" y="628"/>
                    </a:cxn>
                    <a:cxn ang="0">
                      <a:pos x="7938" y="3141"/>
                    </a:cxn>
                    <a:cxn ang="0">
                      <a:pos x="9525" y="4397"/>
                    </a:cxn>
                    <a:cxn ang="0">
                      <a:pos x="15081" y="10050"/>
                    </a:cxn>
                    <a:cxn ang="0">
                      <a:pos x="18256" y="15703"/>
                    </a:cxn>
                    <a:cxn ang="0">
                      <a:pos x="17463" y="27008"/>
                    </a:cxn>
                    <a:cxn ang="0">
                      <a:pos x="18256" y="99868"/>
                    </a:cxn>
                    <a:cxn ang="0">
                      <a:pos x="18256" y="103637"/>
                    </a:cxn>
                    <a:cxn ang="0">
                      <a:pos x="18256" y="123108"/>
                    </a:cxn>
                    <a:cxn ang="0">
                      <a:pos x="16669" y="133785"/>
                    </a:cxn>
                    <a:cxn ang="0">
                      <a:pos x="15081" y="135670"/>
                    </a:cxn>
                    <a:cxn ang="0">
                      <a:pos x="13494" y="138810"/>
                    </a:cxn>
                    <a:cxn ang="0">
                      <a:pos x="3969" y="143835"/>
                    </a:cxn>
                    <a:cxn ang="0">
                      <a:pos x="794" y="140694"/>
                    </a:cxn>
                    <a:cxn ang="0">
                      <a:pos x="794" y="77884"/>
                    </a:cxn>
                    <a:cxn ang="0">
                      <a:pos x="794" y="22612"/>
                    </a:cxn>
                    <a:cxn ang="0">
                      <a:pos x="2381" y="21355"/>
                    </a:cxn>
                    <a:cxn ang="0">
                      <a:pos x="2381" y="16959"/>
                    </a:cxn>
                    <a:cxn ang="0">
                      <a:pos x="794" y="16331"/>
                    </a:cxn>
                    <a:cxn ang="0">
                      <a:pos x="0" y="2512"/>
                    </a:cxn>
                    <a:cxn ang="0">
                      <a:pos x="1588" y="628"/>
                    </a:cxn>
                  </a:cxnLst>
                  <a:pathLst>
                    <a:path w="24" h="230">
                      <a:moveTo>
                        <a:pt x="2" y="1"/>
                      </a:moveTo>
                      <a:cubicBezTo>
                        <a:pt x="6" y="0"/>
                        <a:pt x="9" y="3"/>
                        <a:pt x="10" y="5"/>
                      </a:cubicBezTo>
                      <a:cubicBezTo>
                        <a:pt x="11" y="6"/>
                        <a:pt x="12" y="6"/>
                        <a:pt x="12" y="7"/>
                      </a:cubicBezTo>
                      <a:cubicBezTo>
                        <a:pt x="13" y="11"/>
                        <a:pt x="17" y="14"/>
                        <a:pt x="19" y="16"/>
                      </a:cubicBezTo>
                      <a:cubicBezTo>
                        <a:pt x="20" y="20"/>
                        <a:pt x="22" y="22"/>
                        <a:pt x="23" y="25"/>
                      </a:cubicBezTo>
                      <a:cubicBezTo>
                        <a:pt x="23" y="31"/>
                        <a:pt x="22" y="37"/>
                        <a:pt x="22" y="43"/>
                      </a:cubicBezTo>
                      <a:cubicBezTo>
                        <a:pt x="22" y="81"/>
                        <a:pt x="21" y="122"/>
                        <a:pt x="23" y="159"/>
                      </a:cubicBezTo>
                      <a:cubicBezTo>
                        <a:pt x="23" y="160"/>
                        <a:pt x="24" y="163"/>
                        <a:pt x="23" y="165"/>
                      </a:cubicBezTo>
                      <a:cubicBezTo>
                        <a:pt x="22" y="174"/>
                        <a:pt x="21" y="187"/>
                        <a:pt x="23" y="196"/>
                      </a:cubicBezTo>
                      <a:cubicBezTo>
                        <a:pt x="24" y="202"/>
                        <a:pt x="21" y="207"/>
                        <a:pt x="21" y="213"/>
                      </a:cubicBezTo>
                      <a:cubicBezTo>
                        <a:pt x="21" y="214"/>
                        <a:pt x="20" y="215"/>
                        <a:pt x="19" y="216"/>
                      </a:cubicBezTo>
                      <a:cubicBezTo>
                        <a:pt x="20" y="219"/>
                        <a:pt x="18" y="220"/>
                        <a:pt x="17" y="221"/>
                      </a:cubicBezTo>
                      <a:cubicBezTo>
                        <a:pt x="15" y="226"/>
                        <a:pt x="12" y="230"/>
                        <a:pt x="5" y="229"/>
                      </a:cubicBezTo>
                      <a:cubicBezTo>
                        <a:pt x="4" y="227"/>
                        <a:pt x="1" y="225"/>
                        <a:pt x="1" y="224"/>
                      </a:cubicBezTo>
                      <a:cubicBezTo>
                        <a:pt x="1" y="124"/>
                        <a:pt x="1" y="124"/>
                        <a:pt x="1" y="124"/>
                      </a:cubicBezTo>
                      <a:cubicBezTo>
                        <a:pt x="1" y="36"/>
                        <a:pt x="1" y="36"/>
                        <a:pt x="1" y="36"/>
                      </a:cubicBezTo>
                      <a:cubicBezTo>
                        <a:pt x="1" y="35"/>
                        <a:pt x="2" y="35"/>
                        <a:pt x="3" y="34"/>
                      </a:cubicBezTo>
                      <a:cubicBezTo>
                        <a:pt x="3" y="27"/>
                        <a:pt x="3" y="27"/>
                        <a:pt x="3" y="27"/>
                      </a:cubicBezTo>
                      <a:cubicBezTo>
                        <a:pt x="2" y="27"/>
                        <a:pt x="1" y="26"/>
                        <a:pt x="1" y="26"/>
                      </a:cubicBezTo>
                      <a:cubicBezTo>
                        <a:pt x="0" y="4"/>
                        <a:pt x="0" y="4"/>
                        <a:pt x="0" y="4"/>
                      </a:cubicBezTo>
                      <a:cubicBezTo>
                        <a:pt x="0" y="3"/>
                        <a:pt x="2" y="2"/>
                        <a:pt x="2" y="1"/>
                      </a:cubicBezTo>
                      <a:close/>
                    </a:path>
                  </a:pathLst>
                </a:custGeom>
                <a:solidFill>
                  <a:srgbClr val="C30809">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03" name="Freeform 9"/>
                <p:cNvSpPr/>
                <p:nvPr/>
              </p:nvSpPr>
              <p:spPr>
                <a:xfrm>
                  <a:off x="2068513" y="2014538"/>
                  <a:ext cx="19050" cy="109538"/>
                </a:xfrm>
                <a:custGeom>
                  <a:avLst/>
                  <a:gdLst/>
                  <a:ahLst/>
                  <a:cxnLst>
                    <a:cxn ang="0">
                      <a:pos x="3175" y="1245"/>
                    </a:cxn>
                    <a:cxn ang="0">
                      <a:pos x="8731" y="1245"/>
                    </a:cxn>
                    <a:cxn ang="0">
                      <a:pos x="12700" y="3112"/>
                    </a:cxn>
                    <a:cxn ang="0">
                      <a:pos x="13494" y="4979"/>
                    </a:cxn>
                    <a:cxn ang="0">
                      <a:pos x="14288" y="6224"/>
                    </a:cxn>
                    <a:cxn ang="0">
                      <a:pos x="17463" y="11203"/>
                    </a:cxn>
                    <a:cxn ang="0">
                      <a:pos x="16669" y="13070"/>
                    </a:cxn>
                    <a:cxn ang="0">
                      <a:pos x="17463" y="20538"/>
                    </a:cxn>
                    <a:cxn ang="0">
                      <a:pos x="17463" y="80909"/>
                    </a:cxn>
                    <a:cxn ang="0">
                      <a:pos x="16669" y="86510"/>
                    </a:cxn>
                    <a:cxn ang="0">
                      <a:pos x="15081" y="87755"/>
                    </a:cxn>
                    <a:cxn ang="0">
                      <a:pos x="10319" y="94601"/>
                    </a:cxn>
                    <a:cxn ang="0">
                      <a:pos x="10319" y="102070"/>
                    </a:cxn>
                    <a:cxn ang="0">
                      <a:pos x="7938" y="105804"/>
                    </a:cxn>
                    <a:cxn ang="0">
                      <a:pos x="4763" y="108293"/>
                    </a:cxn>
                    <a:cxn ang="0">
                      <a:pos x="0" y="105804"/>
                    </a:cxn>
                    <a:cxn ang="0">
                      <a:pos x="794" y="90244"/>
                    </a:cxn>
                    <a:cxn ang="0">
                      <a:pos x="794" y="35475"/>
                    </a:cxn>
                    <a:cxn ang="0">
                      <a:pos x="2381" y="34853"/>
                    </a:cxn>
                    <a:cxn ang="0">
                      <a:pos x="2381" y="10580"/>
                    </a:cxn>
                    <a:cxn ang="0">
                      <a:pos x="794" y="8713"/>
                    </a:cxn>
                    <a:cxn ang="0">
                      <a:pos x="794" y="2490"/>
                    </a:cxn>
                    <a:cxn ang="0">
                      <a:pos x="3175" y="1245"/>
                    </a:cxn>
                  </a:cxnLst>
                  <a:pathLst>
                    <a:path w="24" h="176">
                      <a:moveTo>
                        <a:pt x="4" y="2"/>
                      </a:moveTo>
                      <a:cubicBezTo>
                        <a:pt x="6" y="0"/>
                        <a:pt x="9" y="1"/>
                        <a:pt x="11" y="2"/>
                      </a:cubicBezTo>
                      <a:cubicBezTo>
                        <a:pt x="13" y="3"/>
                        <a:pt x="15" y="5"/>
                        <a:pt x="16" y="5"/>
                      </a:cubicBezTo>
                      <a:cubicBezTo>
                        <a:pt x="16" y="6"/>
                        <a:pt x="16" y="7"/>
                        <a:pt x="17" y="8"/>
                      </a:cubicBezTo>
                      <a:cubicBezTo>
                        <a:pt x="18" y="8"/>
                        <a:pt x="19" y="9"/>
                        <a:pt x="18" y="10"/>
                      </a:cubicBezTo>
                      <a:cubicBezTo>
                        <a:pt x="18" y="13"/>
                        <a:pt x="21" y="16"/>
                        <a:pt x="22" y="18"/>
                      </a:cubicBezTo>
                      <a:cubicBezTo>
                        <a:pt x="20" y="19"/>
                        <a:pt x="20" y="20"/>
                        <a:pt x="21" y="21"/>
                      </a:cubicBezTo>
                      <a:cubicBezTo>
                        <a:pt x="22" y="26"/>
                        <a:pt x="24" y="29"/>
                        <a:pt x="22" y="33"/>
                      </a:cubicBezTo>
                      <a:cubicBezTo>
                        <a:pt x="22" y="65"/>
                        <a:pt x="22" y="99"/>
                        <a:pt x="22" y="130"/>
                      </a:cubicBezTo>
                      <a:cubicBezTo>
                        <a:pt x="22" y="133"/>
                        <a:pt x="22" y="136"/>
                        <a:pt x="21" y="139"/>
                      </a:cubicBezTo>
                      <a:cubicBezTo>
                        <a:pt x="21" y="140"/>
                        <a:pt x="19" y="140"/>
                        <a:pt x="19" y="141"/>
                      </a:cubicBezTo>
                      <a:cubicBezTo>
                        <a:pt x="19" y="146"/>
                        <a:pt x="16" y="149"/>
                        <a:pt x="13" y="152"/>
                      </a:cubicBezTo>
                      <a:cubicBezTo>
                        <a:pt x="13" y="156"/>
                        <a:pt x="13" y="160"/>
                        <a:pt x="13" y="164"/>
                      </a:cubicBezTo>
                      <a:cubicBezTo>
                        <a:pt x="10" y="165"/>
                        <a:pt x="11" y="168"/>
                        <a:pt x="10" y="170"/>
                      </a:cubicBezTo>
                      <a:cubicBezTo>
                        <a:pt x="8" y="172"/>
                        <a:pt x="7" y="173"/>
                        <a:pt x="6" y="174"/>
                      </a:cubicBezTo>
                      <a:cubicBezTo>
                        <a:pt x="4" y="176"/>
                        <a:pt x="0" y="172"/>
                        <a:pt x="0" y="170"/>
                      </a:cubicBezTo>
                      <a:cubicBezTo>
                        <a:pt x="0" y="162"/>
                        <a:pt x="1" y="154"/>
                        <a:pt x="1" y="145"/>
                      </a:cubicBezTo>
                      <a:cubicBezTo>
                        <a:pt x="1" y="57"/>
                        <a:pt x="1" y="57"/>
                        <a:pt x="1" y="57"/>
                      </a:cubicBezTo>
                      <a:cubicBezTo>
                        <a:pt x="1" y="56"/>
                        <a:pt x="3" y="56"/>
                        <a:pt x="3" y="56"/>
                      </a:cubicBezTo>
                      <a:cubicBezTo>
                        <a:pt x="4" y="43"/>
                        <a:pt x="5" y="29"/>
                        <a:pt x="3" y="17"/>
                      </a:cubicBezTo>
                      <a:cubicBezTo>
                        <a:pt x="3" y="16"/>
                        <a:pt x="1" y="15"/>
                        <a:pt x="1" y="14"/>
                      </a:cubicBezTo>
                      <a:cubicBezTo>
                        <a:pt x="1" y="4"/>
                        <a:pt x="1" y="4"/>
                        <a:pt x="1" y="4"/>
                      </a:cubicBezTo>
                      <a:cubicBezTo>
                        <a:pt x="3" y="4"/>
                        <a:pt x="4" y="3"/>
                        <a:pt x="4" y="2"/>
                      </a:cubicBezTo>
                      <a:close/>
                    </a:path>
                  </a:pathLst>
                </a:custGeom>
                <a:solidFill>
                  <a:srgbClr val="C30809">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04" name="Freeform 10"/>
                <p:cNvSpPr/>
                <p:nvPr/>
              </p:nvSpPr>
              <p:spPr>
                <a:xfrm>
                  <a:off x="1514475" y="1673225"/>
                  <a:ext cx="77788" cy="36513"/>
                </a:xfrm>
                <a:custGeom>
                  <a:avLst/>
                  <a:gdLst/>
                  <a:ahLst/>
                  <a:cxnLst>
                    <a:cxn ang="0">
                      <a:pos x="68636" y="1259"/>
                    </a:cxn>
                    <a:cxn ang="0">
                      <a:pos x="74737" y="3148"/>
                    </a:cxn>
                    <a:cxn ang="0">
                      <a:pos x="77025" y="5666"/>
                    </a:cxn>
                    <a:cxn ang="0">
                      <a:pos x="77025" y="9443"/>
                    </a:cxn>
                    <a:cxn ang="0">
                      <a:pos x="73212" y="12591"/>
                    </a:cxn>
                    <a:cxn ang="0">
                      <a:pos x="51859" y="12591"/>
                    </a:cxn>
                    <a:cxn ang="0">
                      <a:pos x="43470" y="12591"/>
                    </a:cxn>
                    <a:cxn ang="0">
                      <a:pos x="41945" y="13850"/>
                    </a:cxn>
                    <a:cxn ang="0">
                      <a:pos x="26692" y="13850"/>
                    </a:cxn>
                    <a:cxn ang="0">
                      <a:pos x="23641" y="15738"/>
                    </a:cxn>
                    <a:cxn ang="0">
                      <a:pos x="22116" y="17627"/>
                    </a:cxn>
                    <a:cxn ang="0">
                      <a:pos x="20591" y="19516"/>
                    </a:cxn>
                    <a:cxn ang="0">
                      <a:pos x="16015" y="28959"/>
                    </a:cxn>
                    <a:cxn ang="0">
                      <a:pos x="13727" y="30218"/>
                    </a:cxn>
                    <a:cxn ang="0">
                      <a:pos x="13727" y="32106"/>
                    </a:cxn>
                    <a:cxn ang="0">
                      <a:pos x="11439" y="32106"/>
                    </a:cxn>
                    <a:cxn ang="0">
                      <a:pos x="9914" y="33995"/>
                    </a:cxn>
                    <a:cxn ang="0">
                      <a:pos x="8389" y="35254"/>
                    </a:cxn>
                    <a:cxn ang="0">
                      <a:pos x="4576" y="36513"/>
                    </a:cxn>
                    <a:cxn ang="0">
                      <a:pos x="2288" y="35254"/>
                    </a:cxn>
                    <a:cxn ang="0">
                      <a:pos x="1525" y="30218"/>
                    </a:cxn>
                    <a:cxn ang="0">
                      <a:pos x="763" y="25811"/>
                    </a:cxn>
                    <a:cxn ang="0">
                      <a:pos x="3051" y="20145"/>
                    </a:cxn>
                    <a:cxn ang="0">
                      <a:pos x="5338" y="18257"/>
                    </a:cxn>
                    <a:cxn ang="0">
                      <a:pos x="10677" y="13220"/>
                    </a:cxn>
                    <a:cxn ang="0">
                      <a:pos x="12202" y="12591"/>
                    </a:cxn>
                    <a:cxn ang="0">
                      <a:pos x="16015" y="9443"/>
                    </a:cxn>
                    <a:cxn ang="0">
                      <a:pos x="17540" y="8813"/>
                    </a:cxn>
                    <a:cxn ang="0">
                      <a:pos x="21354" y="6925"/>
                    </a:cxn>
                    <a:cxn ang="0">
                      <a:pos x="26692" y="6295"/>
                    </a:cxn>
                    <a:cxn ang="0">
                      <a:pos x="41182" y="5666"/>
                    </a:cxn>
                    <a:cxn ang="0">
                      <a:pos x="49571" y="3148"/>
                    </a:cxn>
                    <a:cxn ang="0">
                      <a:pos x="52621" y="3148"/>
                    </a:cxn>
                    <a:cxn ang="0">
                      <a:pos x="59485" y="1889"/>
                    </a:cxn>
                    <a:cxn ang="0">
                      <a:pos x="63298" y="2518"/>
                    </a:cxn>
                    <a:cxn ang="0">
                      <a:pos x="64823" y="1889"/>
                    </a:cxn>
                    <a:cxn ang="0">
                      <a:pos x="67874" y="1889"/>
                    </a:cxn>
                    <a:cxn ang="0">
                      <a:pos x="68636" y="1259"/>
                    </a:cxn>
                  </a:cxnLst>
                  <a:pathLst>
                    <a:path w="102" h="58">
                      <a:moveTo>
                        <a:pt x="90" y="2"/>
                      </a:moveTo>
                      <a:cubicBezTo>
                        <a:pt x="93" y="0"/>
                        <a:pt x="96" y="3"/>
                        <a:pt x="98" y="5"/>
                      </a:cubicBezTo>
                      <a:cubicBezTo>
                        <a:pt x="98" y="6"/>
                        <a:pt x="100" y="7"/>
                        <a:pt x="101" y="9"/>
                      </a:cubicBezTo>
                      <a:cubicBezTo>
                        <a:pt x="102" y="10"/>
                        <a:pt x="101" y="14"/>
                        <a:pt x="101" y="15"/>
                      </a:cubicBezTo>
                      <a:cubicBezTo>
                        <a:pt x="100" y="17"/>
                        <a:pt x="98" y="20"/>
                        <a:pt x="96" y="20"/>
                      </a:cubicBezTo>
                      <a:cubicBezTo>
                        <a:pt x="87" y="21"/>
                        <a:pt x="76" y="19"/>
                        <a:pt x="68" y="20"/>
                      </a:cubicBezTo>
                      <a:cubicBezTo>
                        <a:pt x="57" y="20"/>
                        <a:pt x="57" y="20"/>
                        <a:pt x="57" y="20"/>
                      </a:cubicBezTo>
                      <a:cubicBezTo>
                        <a:pt x="56" y="20"/>
                        <a:pt x="56" y="22"/>
                        <a:pt x="55" y="22"/>
                      </a:cubicBezTo>
                      <a:cubicBezTo>
                        <a:pt x="35" y="22"/>
                        <a:pt x="35" y="22"/>
                        <a:pt x="35" y="22"/>
                      </a:cubicBezTo>
                      <a:cubicBezTo>
                        <a:pt x="34" y="22"/>
                        <a:pt x="33" y="25"/>
                        <a:pt x="31" y="25"/>
                      </a:cubicBezTo>
                      <a:cubicBezTo>
                        <a:pt x="32" y="27"/>
                        <a:pt x="30" y="27"/>
                        <a:pt x="29" y="28"/>
                      </a:cubicBezTo>
                      <a:cubicBezTo>
                        <a:pt x="28" y="29"/>
                        <a:pt x="27" y="30"/>
                        <a:pt x="27" y="31"/>
                      </a:cubicBezTo>
                      <a:cubicBezTo>
                        <a:pt x="24" y="34"/>
                        <a:pt x="23" y="41"/>
                        <a:pt x="21" y="46"/>
                      </a:cubicBezTo>
                      <a:cubicBezTo>
                        <a:pt x="21" y="47"/>
                        <a:pt x="19" y="48"/>
                        <a:pt x="18" y="48"/>
                      </a:cubicBezTo>
                      <a:cubicBezTo>
                        <a:pt x="18" y="51"/>
                        <a:pt x="18" y="51"/>
                        <a:pt x="18" y="51"/>
                      </a:cubicBezTo>
                      <a:cubicBezTo>
                        <a:pt x="15" y="51"/>
                        <a:pt x="15" y="51"/>
                        <a:pt x="15" y="51"/>
                      </a:cubicBezTo>
                      <a:cubicBezTo>
                        <a:pt x="16" y="52"/>
                        <a:pt x="15" y="54"/>
                        <a:pt x="13" y="54"/>
                      </a:cubicBezTo>
                      <a:cubicBezTo>
                        <a:pt x="14" y="56"/>
                        <a:pt x="13" y="56"/>
                        <a:pt x="11" y="56"/>
                      </a:cubicBezTo>
                      <a:cubicBezTo>
                        <a:pt x="10" y="57"/>
                        <a:pt x="8" y="58"/>
                        <a:pt x="6" y="58"/>
                      </a:cubicBezTo>
                      <a:cubicBezTo>
                        <a:pt x="7" y="55"/>
                        <a:pt x="4" y="56"/>
                        <a:pt x="3" y="56"/>
                      </a:cubicBezTo>
                      <a:cubicBezTo>
                        <a:pt x="3" y="54"/>
                        <a:pt x="2" y="51"/>
                        <a:pt x="2" y="48"/>
                      </a:cubicBezTo>
                      <a:cubicBezTo>
                        <a:pt x="0" y="48"/>
                        <a:pt x="0" y="43"/>
                        <a:pt x="1" y="41"/>
                      </a:cubicBezTo>
                      <a:cubicBezTo>
                        <a:pt x="2" y="39"/>
                        <a:pt x="3" y="35"/>
                        <a:pt x="4" y="32"/>
                      </a:cubicBezTo>
                      <a:cubicBezTo>
                        <a:pt x="6" y="33"/>
                        <a:pt x="6" y="29"/>
                        <a:pt x="7" y="29"/>
                      </a:cubicBezTo>
                      <a:cubicBezTo>
                        <a:pt x="10" y="28"/>
                        <a:pt x="13" y="25"/>
                        <a:pt x="14" y="21"/>
                      </a:cubicBezTo>
                      <a:cubicBezTo>
                        <a:pt x="15" y="22"/>
                        <a:pt x="15" y="20"/>
                        <a:pt x="16" y="20"/>
                      </a:cubicBezTo>
                      <a:cubicBezTo>
                        <a:pt x="16" y="17"/>
                        <a:pt x="18" y="16"/>
                        <a:pt x="21" y="15"/>
                      </a:cubicBezTo>
                      <a:cubicBezTo>
                        <a:pt x="20" y="13"/>
                        <a:pt x="22" y="13"/>
                        <a:pt x="23" y="14"/>
                      </a:cubicBezTo>
                      <a:cubicBezTo>
                        <a:pt x="24" y="11"/>
                        <a:pt x="26" y="11"/>
                        <a:pt x="28" y="11"/>
                      </a:cubicBezTo>
                      <a:cubicBezTo>
                        <a:pt x="29" y="10"/>
                        <a:pt x="34" y="10"/>
                        <a:pt x="35" y="10"/>
                      </a:cubicBezTo>
                      <a:cubicBezTo>
                        <a:pt x="40" y="8"/>
                        <a:pt x="48" y="9"/>
                        <a:pt x="54" y="9"/>
                      </a:cubicBezTo>
                      <a:cubicBezTo>
                        <a:pt x="58" y="8"/>
                        <a:pt x="63" y="7"/>
                        <a:pt x="65" y="5"/>
                      </a:cubicBezTo>
                      <a:cubicBezTo>
                        <a:pt x="66" y="4"/>
                        <a:pt x="69" y="5"/>
                        <a:pt x="69" y="5"/>
                      </a:cubicBezTo>
                      <a:cubicBezTo>
                        <a:pt x="70" y="2"/>
                        <a:pt x="76" y="3"/>
                        <a:pt x="78" y="3"/>
                      </a:cubicBezTo>
                      <a:cubicBezTo>
                        <a:pt x="78" y="6"/>
                        <a:pt x="82" y="4"/>
                        <a:pt x="83" y="4"/>
                      </a:cubicBezTo>
                      <a:cubicBezTo>
                        <a:pt x="84" y="4"/>
                        <a:pt x="84" y="4"/>
                        <a:pt x="85" y="3"/>
                      </a:cubicBezTo>
                      <a:cubicBezTo>
                        <a:pt x="86" y="3"/>
                        <a:pt x="88" y="3"/>
                        <a:pt x="89" y="3"/>
                      </a:cubicBezTo>
                      <a:cubicBezTo>
                        <a:pt x="89" y="3"/>
                        <a:pt x="90" y="2"/>
                        <a:pt x="90" y="2"/>
                      </a:cubicBezTo>
                      <a:close/>
                    </a:path>
                  </a:pathLst>
                </a:custGeom>
                <a:solidFill>
                  <a:srgbClr val="C30809">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05" name="Freeform 11"/>
                <p:cNvSpPr/>
                <p:nvPr/>
              </p:nvSpPr>
              <p:spPr>
                <a:xfrm>
                  <a:off x="2068513" y="1889125"/>
                  <a:ext cx="19050" cy="50800"/>
                </a:xfrm>
                <a:custGeom>
                  <a:avLst/>
                  <a:gdLst/>
                  <a:ahLst/>
                  <a:cxnLst>
                    <a:cxn ang="0">
                      <a:pos x="2381" y="1224"/>
                    </a:cxn>
                    <a:cxn ang="0">
                      <a:pos x="7144" y="612"/>
                    </a:cxn>
                    <a:cxn ang="0">
                      <a:pos x="10319" y="4284"/>
                    </a:cxn>
                    <a:cxn ang="0">
                      <a:pos x="11113" y="15301"/>
                    </a:cxn>
                    <a:cxn ang="0">
                      <a:pos x="10319" y="23258"/>
                    </a:cxn>
                    <a:cxn ang="0">
                      <a:pos x="15081" y="29990"/>
                    </a:cxn>
                    <a:cxn ang="0">
                      <a:pos x="15081" y="32439"/>
                    </a:cxn>
                    <a:cxn ang="0">
                      <a:pos x="16669" y="33051"/>
                    </a:cxn>
                    <a:cxn ang="0">
                      <a:pos x="18256" y="47740"/>
                    </a:cxn>
                    <a:cxn ang="0">
                      <a:pos x="15875" y="49576"/>
                    </a:cxn>
                    <a:cxn ang="0">
                      <a:pos x="15875" y="50188"/>
                    </a:cxn>
                    <a:cxn ang="0">
                      <a:pos x="12700" y="47128"/>
                    </a:cxn>
                    <a:cxn ang="0">
                      <a:pos x="10319" y="47128"/>
                    </a:cxn>
                    <a:cxn ang="0">
                      <a:pos x="9525" y="45292"/>
                    </a:cxn>
                    <a:cxn ang="0">
                      <a:pos x="6350" y="39171"/>
                    </a:cxn>
                    <a:cxn ang="0">
                      <a:pos x="2381" y="35499"/>
                    </a:cxn>
                    <a:cxn ang="0">
                      <a:pos x="0" y="34887"/>
                    </a:cxn>
                    <a:cxn ang="0">
                      <a:pos x="794" y="18361"/>
                    </a:cxn>
                    <a:cxn ang="0">
                      <a:pos x="2381" y="17137"/>
                    </a:cxn>
                    <a:cxn ang="0">
                      <a:pos x="2381" y="10405"/>
                    </a:cxn>
                    <a:cxn ang="0">
                      <a:pos x="794" y="9793"/>
                    </a:cxn>
                    <a:cxn ang="0">
                      <a:pos x="794" y="2448"/>
                    </a:cxn>
                    <a:cxn ang="0">
                      <a:pos x="2381" y="1224"/>
                    </a:cxn>
                  </a:cxnLst>
                  <a:pathLst>
                    <a:path w="24" h="83">
                      <a:moveTo>
                        <a:pt x="3" y="2"/>
                      </a:moveTo>
                      <a:cubicBezTo>
                        <a:pt x="5" y="0"/>
                        <a:pt x="7" y="1"/>
                        <a:pt x="9" y="1"/>
                      </a:cubicBezTo>
                      <a:cubicBezTo>
                        <a:pt x="11" y="2"/>
                        <a:pt x="13" y="6"/>
                        <a:pt x="13" y="7"/>
                      </a:cubicBezTo>
                      <a:cubicBezTo>
                        <a:pt x="14" y="25"/>
                        <a:pt x="14" y="25"/>
                        <a:pt x="14" y="25"/>
                      </a:cubicBezTo>
                      <a:cubicBezTo>
                        <a:pt x="14" y="29"/>
                        <a:pt x="13" y="33"/>
                        <a:pt x="13" y="38"/>
                      </a:cubicBezTo>
                      <a:cubicBezTo>
                        <a:pt x="15" y="42"/>
                        <a:pt x="16" y="46"/>
                        <a:pt x="19" y="49"/>
                      </a:cubicBezTo>
                      <a:cubicBezTo>
                        <a:pt x="19" y="50"/>
                        <a:pt x="19" y="53"/>
                        <a:pt x="19" y="53"/>
                      </a:cubicBezTo>
                      <a:cubicBezTo>
                        <a:pt x="19" y="54"/>
                        <a:pt x="21" y="54"/>
                        <a:pt x="21" y="54"/>
                      </a:cubicBezTo>
                      <a:cubicBezTo>
                        <a:pt x="23" y="62"/>
                        <a:pt x="24" y="70"/>
                        <a:pt x="23" y="78"/>
                      </a:cubicBezTo>
                      <a:cubicBezTo>
                        <a:pt x="23" y="79"/>
                        <a:pt x="22" y="80"/>
                        <a:pt x="20" y="81"/>
                      </a:cubicBezTo>
                      <a:cubicBezTo>
                        <a:pt x="20" y="81"/>
                        <a:pt x="21" y="83"/>
                        <a:pt x="20" y="82"/>
                      </a:cubicBezTo>
                      <a:cubicBezTo>
                        <a:pt x="18" y="81"/>
                        <a:pt x="16" y="79"/>
                        <a:pt x="16" y="77"/>
                      </a:cubicBezTo>
                      <a:cubicBezTo>
                        <a:pt x="13" y="77"/>
                        <a:pt x="13" y="77"/>
                        <a:pt x="13" y="77"/>
                      </a:cubicBezTo>
                      <a:cubicBezTo>
                        <a:pt x="14" y="75"/>
                        <a:pt x="13" y="74"/>
                        <a:pt x="12" y="74"/>
                      </a:cubicBezTo>
                      <a:cubicBezTo>
                        <a:pt x="11" y="70"/>
                        <a:pt x="8" y="68"/>
                        <a:pt x="8" y="64"/>
                      </a:cubicBezTo>
                      <a:cubicBezTo>
                        <a:pt x="5" y="63"/>
                        <a:pt x="4" y="61"/>
                        <a:pt x="3" y="58"/>
                      </a:cubicBezTo>
                      <a:cubicBezTo>
                        <a:pt x="2" y="59"/>
                        <a:pt x="1" y="58"/>
                        <a:pt x="0" y="57"/>
                      </a:cubicBezTo>
                      <a:cubicBezTo>
                        <a:pt x="0" y="47"/>
                        <a:pt x="1" y="39"/>
                        <a:pt x="1" y="30"/>
                      </a:cubicBezTo>
                      <a:cubicBezTo>
                        <a:pt x="1" y="29"/>
                        <a:pt x="3" y="28"/>
                        <a:pt x="3" y="28"/>
                      </a:cubicBezTo>
                      <a:cubicBezTo>
                        <a:pt x="3" y="17"/>
                        <a:pt x="3" y="17"/>
                        <a:pt x="3" y="17"/>
                      </a:cubicBezTo>
                      <a:cubicBezTo>
                        <a:pt x="2" y="17"/>
                        <a:pt x="1" y="17"/>
                        <a:pt x="1" y="16"/>
                      </a:cubicBezTo>
                      <a:cubicBezTo>
                        <a:pt x="1" y="4"/>
                        <a:pt x="1" y="4"/>
                        <a:pt x="1" y="4"/>
                      </a:cubicBezTo>
                      <a:cubicBezTo>
                        <a:pt x="1" y="3"/>
                        <a:pt x="3" y="2"/>
                        <a:pt x="3" y="2"/>
                      </a:cubicBezTo>
                      <a:close/>
                    </a:path>
                  </a:pathLst>
                </a:custGeom>
                <a:solidFill>
                  <a:srgbClr val="C30809">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06" name="Freeform 12"/>
                <p:cNvSpPr/>
                <p:nvPr/>
              </p:nvSpPr>
              <p:spPr>
                <a:xfrm>
                  <a:off x="1562100" y="2668588"/>
                  <a:ext cx="11113" cy="46038"/>
                </a:xfrm>
                <a:custGeom>
                  <a:avLst/>
                  <a:gdLst/>
                  <a:ahLst/>
                  <a:cxnLst>
                    <a:cxn ang="0">
                      <a:pos x="2223" y="1918"/>
                    </a:cxn>
                    <a:cxn ang="0">
                      <a:pos x="2223" y="0"/>
                    </a:cxn>
                    <a:cxn ang="0">
                      <a:pos x="6668" y="0"/>
                    </a:cxn>
                    <a:cxn ang="0">
                      <a:pos x="8150" y="6394"/>
                    </a:cxn>
                    <a:cxn ang="0">
                      <a:pos x="9631" y="7034"/>
                    </a:cxn>
                    <a:cxn ang="0">
                      <a:pos x="9631" y="23019"/>
                    </a:cxn>
                    <a:cxn ang="0">
                      <a:pos x="8150" y="24298"/>
                    </a:cxn>
                    <a:cxn ang="0">
                      <a:pos x="8150" y="40283"/>
                    </a:cxn>
                    <a:cxn ang="0">
                      <a:pos x="5186" y="46038"/>
                    </a:cxn>
                    <a:cxn ang="0">
                      <a:pos x="1482" y="46038"/>
                    </a:cxn>
                    <a:cxn ang="0">
                      <a:pos x="1482" y="40923"/>
                    </a:cxn>
                    <a:cxn ang="0">
                      <a:pos x="0" y="39644"/>
                    </a:cxn>
                    <a:cxn ang="0">
                      <a:pos x="1482" y="4476"/>
                    </a:cxn>
                    <a:cxn ang="0">
                      <a:pos x="2223" y="1918"/>
                    </a:cxn>
                  </a:cxnLst>
                  <a:pathLst>
                    <a:path w="15" h="72">
                      <a:moveTo>
                        <a:pt x="3" y="3"/>
                      </a:moveTo>
                      <a:cubicBezTo>
                        <a:pt x="3" y="3"/>
                        <a:pt x="3" y="1"/>
                        <a:pt x="3" y="0"/>
                      </a:cubicBezTo>
                      <a:cubicBezTo>
                        <a:pt x="9" y="0"/>
                        <a:pt x="9" y="0"/>
                        <a:pt x="9" y="0"/>
                      </a:cubicBezTo>
                      <a:cubicBezTo>
                        <a:pt x="10" y="3"/>
                        <a:pt x="11" y="6"/>
                        <a:pt x="11" y="10"/>
                      </a:cubicBezTo>
                      <a:cubicBezTo>
                        <a:pt x="11" y="10"/>
                        <a:pt x="13" y="12"/>
                        <a:pt x="13" y="11"/>
                      </a:cubicBezTo>
                      <a:cubicBezTo>
                        <a:pt x="15" y="20"/>
                        <a:pt x="15" y="28"/>
                        <a:pt x="13" y="36"/>
                      </a:cubicBezTo>
                      <a:cubicBezTo>
                        <a:pt x="13" y="36"/>
                        <a:pt x="11" y="38"/>
                        <a:pt x="11" y="38"/>
                      </a:cubicBezTo>
                      <a:cubicBezTo>
                        <a:pt x="11" y="63"/>
                        <a:pt x="11" y="63"/>
                        <a:pt x="11" y="63"/>
                      </a:cubicBezTo>
                      <a:cubicBezTo>
                        <a:pt x="8" y="65"/>
                        <a:pt x="7" y="68"/>
                        <a:pt x="7" y="72"/>
                      </a:cubicBezTo>
                      <a:cubicBezTo>
                        <a:pt x="2" y="72"/>
                        <a:pt x="2" y="72"/>
                        <a:pt x="2" y="72"/>
                      </a:cubicBezTo>
                      <a:cubicBezTo>
                        <a:pt x="2" y="69"/>
                        <a:pt x="2" y="67"/>
                        <a:pt x="2" y="64"/>
                      </a:cubicBezTo>
                      <a:cubicBezTo>
                        <a:pt x="1" y="64"/>
                        <a:pt x="0" y="63"/>
                        <a:pt x="0" y="62"/>
                      </a:cubicBezTo>
                      <a:cubicBezTo>
                        <a:pt x="2" y="45"/>
                        <a:pt x="3" y="25"/>
                        <a:pt x="2" y="7"/>
                      </a:cubicBezTo>
                      <a:cubicBezTo>
                        <a:pt x="2" y="6"/>
                        <a:pt x="3" y="4"/>
                        <a:pt x="3" y="3"/>
                      </a:cubicBezTo>
                      <a:close/>
                    </a:path>
                  </a:pathLst>
                </a:custGeom>
                <a:solidFill>
                  <a:srgbClr val="E60012">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07" name="Freeform 13"/>
                <p:cNvSpPr/>
                <p:nvPr/>
              </p:nvSpPr>
              <p:spPr>
                <a:xfrm>
                  <a:off x="1592263" y="3022600"/>
                  <a:ext cx="33338" cy="12700"/>
                </a:xfrm>
                <a:custGeom>
                  <a:avLst/>
                  <a:gdLst/>
                  <a:ahLst/>
                  <a:cxnLst>
                    <a:cxn ang="0">
                      <a:pos x="5556" y="0"/>
                    </a:cxn>
                    <a:cxn ang="0">
                      <a:pos x="11113" y="635"/>
                    </a:cxn>
                    <a:cxn ang="0">
                      <a:pos x="19844" y="3810"/>
                    </a:cxn>
                    <a:cxn ang="0">
                      <a:pos x="30163" y="3810"/>
                    </a:cxn>
                    <a:cxn ang="0">
                      <a:pos x="32544" y="6985"/>
                    </a:cxn>
                    <a:cxn ang="0">
                      <a:pos x="32544" y="11430"/>
                    </a:cxn>
                    <a:cxn ang="0">
                      <a:pos x="30957" y="12065"/>
                    </a:cxn>
                    <a:cxn ang="0">
                      <a:pos x="23813" y="12065"/>
                    </a:cxn>
                    <a:cxn ang="0">
                      <a:pos x="21432" y="10795"/>
                    </a:cxn>
                    <a:cxn ang="0">
                      <a:pos x="16669" y="10160"/>
                    </a:cxn>
                    <a:cxn ang="0">
                      <a:pos x="1588" y="6350"/>
                    </a:cxn>
                    <a:cxn ang="0">
                      <a:pos x="794" y="1905"/>
                    </a:cxn>
                    <a:cxn ang="0">
                      <a:pos x="5556" y="0"/>
                    </a:cxn>
                  </a:cxnLst>
                  <a:pathLst>
                    <a:path w="42" h="20">
                      <a:moveTo>
                        <a:pt x="7" y="0"/>
                      </a:moveTo>
                      <a:cubicBezTo>
                        <a:pt x="9" y="0"/>
                        <a:pt x="12" y="1"/>
                        <a:pt x="14" y="1"/>
                      </a:cubicBezTo>
                      <a:cubicBezTo>
                        <a:pt x="18" y="3"/>
                        <a:pt x="21" y="5"/>
                        <a:pt x="25" y="6"/>
                      </a:cubicBezTo>
                      <a:cubicBezTo>
                        <a:pt x="38" y="6"/>
                        <a:pt x="38" y="6"/>
                        <a:pt x="38" y="6"/>
                      </a:cubicBezTo>
                      <a:cubicBezTo>
                        <a:pt x="38" y="8"/>
                        <a:pt x="41" y="9"/>
                        <a:pt x="41" y="11"/>
                      </a:cubicBezTo>
                      <a:cubicBezTo>
                        <a:pt x="42" y="13"/>
                        <a:pt x="42" y="16"/>
                        <a:pt x="41" y="18"/>
                      </a:cubicBezTo>
                      <a:cubicBezTo>
                        <a:pt x="41" y="19"/>
                        <a:pt x="40" y="19"/>
                        <a:pt x="39" y="19"/>
                      </a:cubicBezTo>
                      <a:cubicBezTo>
                        <a:pt x="30" y="19"/>
                        <a:pt x="30" y="19"/>
                        <a:pt x="30" y="19"/>
                      </a:cubicBezTo>
                      <a:cubicBezTo>
                        <a:pt x="32" y="16"/>
                        <a:pt x="28" y="18"/>
                        <a:pt x="27" y="17"/>
                      </a:cubicBezTo>
                      <a:cubicBezTo>
                        <a:pt x="25" y="17"/>
                        <a:pt x="23" y="15"/>
                        <a:pt x="21" y="16"/>
                      </a:cubicBezTo>
                      <a:cubicBezTo>
                        <a:pt x="13" y="20"/>
                        <a:pt x="6" y="14"/>
                        <a:pt x="2" y="10"/>
                      </a:cubicBezTo>
                      <a:cubicBezTo>
                        <a:pt x="0" y="9"/>
                        <a:pt x="1" y="5"/>
                        <a:pt x="1" y="3"/>
                      </a:cubicBezTo>
                      <a:cubicBezTo>
                        <a:pt x="2" y="2"/>
                        <a:pt x="6" y="0"/>
                        <a:pt x="7" y="0"/>
                      </a:cubicBezTo>
                      <a:close/>
                    </a:path>
                  </a:pathLst>
                </a:custGeom>
                <a:solidFill>
                  <a:srgbClr val="E60012">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08" name="Freeform 14"/>
                <p:cNvSpPr/>
                <p:nvPr/>
              </p:nvSpPr>
              <p:spPr>
                <a:xfrm>
                  <a:off x="1560513" y="2636838"/>
                  <a:ext cx="11113" cy="15875"/>
                </a:xfrm>
                <a:custGeom>
                  <a:avLst/>
                  <a:gdLst/>
                  <a:ahLst/>
                  <a:cxnLst>
                    <a:cxn ang="0">
                      <a:pos x="3175" y="588"/>
                    </a:cxn>
                    <a:cxn ang="0">
                      <a:pos x="7938" y="588"/>
                    </a:cxn>
                    <a:cxn ang="0">
                      <a:pos x="9525" y="3528"/>
                    </a:cxn>
                    <a:cxn ang="0">
                      <a:pos x="11113" y="3528"/>
                    </a:cxn>
                    <a:cxn ang="0">
                      <a:pos x="11113" y="7644"/>
                    </a:cxn>
                    <a:cxn ang="0">
                      <a:pos x="9525" y="7644"/>
                    </a:cxn>
                    <a:cxn ang="0">
                      <a:pos x="8732" y="15287"/>
                    </a:cxn>
                    <a:cxn ang="0">
                      <a:pos x="2381" y="15287"/>
                    </a:cxn>
                    <a:cxn ang="0">
                      <a:pos x="2381" y="8819"/>
                    </a:cxn>
                    <a:cxn ang="0">
                      <a:pos x="794" y="7644"/>
                    </a:cxn>
                    <a:cxn ang="0">
                      <a:pos x="2381" y="2352"/>
                    </a:cxn>
                    <a:cxn ang="0">
                      <a:pos x="3175" y="588"/>
                    </a:cxn>
                  </a:cxnLst>
                  <a:pathLst>
                    <a:path w="14" h="27">
                      <a:moveTo>
                        <a:pt x="4" y="1"/>
                      </a:moveTo>
                      <a:cubicBezTo>
                        <a:pt x="5" y="0"/>
                        <a:pt x="8" y="0"/>
                        <a:pt x="10" y="1"/>
                      </a:cubicBezTo>
                      <a:cubicBezTo>
                        <a:pt x="12" y="2"/>
                        <a:pt x="12" y="5"/>
                        <a:pt x="12" y="6"/>
                      </a:cubicBezTo>
                      <a:cubicBezTo>
                        <a:pt x="14" y="6"/>
                        <a:pt x="14" y="6"/>
                        <a:pt x="14" y="6"/>
                      </a:cubicBezTo>
                      <a:cubicBezTo>
                        <a:pt x="14" y="13"/>
                        <a:pt x="14" y="13"/>
                        <a:pt x="14" y="13"/>
                      </a:cubicBezTo>
                      <a:cubicBezTo>
                        <a:pt x="12" y="13"/>
                        <a:pt x="12" y="13"/>
                        <a:pt x="12" y="13"/>
                      </a:cubicBezTo>
                      <a:cubicBezTo>
                        <a:pt x="11" y="26"/>
                        <a:pt x="11" y="26"/>
                        <a:pt x="11" y="26"/>
                      </a:cubicBezTo>
                      <a:cubicBezTo>
                        <a:pt x="11" y="27"/>
                        <a:pt x="6" y="27"/>
                        <a:pt x="3" y="26"/>
                      </a:cubicBezTo>
                      <a:cubicBezTo>
                        <a:pt x="3" y="23"/>
                        <a:pt x="3" y="19"/>
                        <a:pt x="3" y="15"/>
                      </a:cubicBezTo>
                      <a:cubicBezTo>
                        <a:pt x="2" y="15"/>
                        <a:pt x="0" y="14"/>
                        <a:pt x="1" y="13"/>
                      </a:cubicBezTo>
                      <a:cubicBezTo>
                        <a:pt x="2" y="10"/>
                        <a:pt x="2" y="7"/>
                        <a:pt x="3" y="4"/>
                      </a:cubicBezTo>
                      <a:cubicBezTo>
                        <a:pt x="3" y="3"/>
                        <a:pt x="4" y="2"/>
                        <a:pt x="4" y="1"/>
                      </a:cubicBezTo>
                      <a:close/>
                    </a:path>
                  </a:pathLst>
                </a:custGeom>
                <a:solidFill>
                  <a:srgbClr val="E60012">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09" name="Freeform 15"/>
                <p:cNvSpPr/>
                <p:nvPr/>
              </p:nvSpPr>
              <p:spPr>
                <a:xfrm>
                  <a:off x="2058988" y="1792288"/>
                  <a:ext cx="4763" cy="12700"/>
                </a:xfrm>
                <a:custGeom>
                  <a:avLst/>
                  <a:gdLst/>
                  <a:ahLst/>
                  <a:cxnLst>
                    <a:cxn ang="0">
                      <a:pos x="1361" y="605"/>
                    </a:cxn>
                    <a:cxn ang="0">
                      <a:pos x="2722" y="0"/>
                    </a:cxn>
                    <a:cxn ang="0">
                      <a:pos x="4083" y="9071"/>
                    </a:cxn>
                    <a:cxn ang="0">
                      <a:pos x="2722" y="9676"/>
                    </a:cxn>
                    <a:cxn ang="0">
                      <a:pos x="3402" y="10886"/>
                    </a:cxn>
                    <a:cxn ang="0">
                      <a:pos x="680" y="10886"/>
                    </a:cxn>
                    <a:cxn ang="0">
                      <a:pos x="0" y="605"/>
                    </a:cxn>
                    <a:cxn ang="0">
                      <a:pos x="1361" y="605"/>
                    </a:cxn>
                  </a:cxnLst>
                  <a:pathLst>
                    <a:path w="7" h="21">
                      <a:moveTo>
                        <a:pt x="2" y="1"/>
                      </a:moveTo>
                      <a:cubicBezTo>
                        <a:pt x="2" y="0"/>
                        <a:pt x="3" y="0"/>
                        <a:pt x="4" y="0"/>
                      </a:cubicBezTo>
                      <a:cubicBezTo>
                        <a:pt x="6" y="4"/>
                        <a:pt x="7" y="9"/>
                        <a:pt x="6" y="15"/>
                      </a:cubicBezTo>
                      <a:cubicBezTo>
                        <a:pt x="6" y="15"/>
                        <a:pt x="5" y="15"/>
                        <a:pt x="4" y="16"/>
                      </a:cubicBezTo>
                      <a:cubicBezTo>
                        <a:pt x="5" y="16"/>
                        <a:pt x="7" y="17"/>
                        <a:pt x="5" y="18"/>
                      </a:cubicBezTo>
                      <a:cubicBezTo>
                        <a:pt x="4" y="18"/>
                        <a:pt x="2" y="21"/>
                        <a:pt x="1" y="18"/>
                      </a:cubicBezTo>
                      <a:cubicBezTo>
                        <a:pt x="0" y="13"/>
                        <a:pt x="0" y="6"/>
                        <a:pt x="0" y="1"/>
                      </a:cubicBezTo>
                      <a:cubicBezTo>
                        <a:pt x="0" y="1"/>
                        <a:pt x="1" y="1"/>
                        <a:pt x="2" y="1"/>
                      </a:cubicBezTo>
                      <a:close/>
                    </a:path>
                  </a:pathLst>
                </a:custGeom>
                <a:solidFill>
                  <a:srgbClr val="C30809">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10" name="Freeform 16"/>
                <p:cNvSpPr/>
                <p:nvPr/>
              </p:nvSpPr>
              <p:spPr>
                <a:xfrm>
                  <a:off x="2058988" y="2101850"/>
                  <a:ext cx="4763" cy="12700"/>
                </a:xfrm>
                <a:custGeom>
                  <a:avLst/>
                  <a:gdLst/>
                  <a:ahLst/>
                  <a:cxnLst>
                    <a:cxn ang="0">
                      <a:pos x="1361" y="605"/>
                    </a:cxn>
                    <a:cxn ang="0">
                      <a:pos x="2722" y="605"/>
                    </a:cxn>
                    <a:cxn ang="0">
                      <a:pos x="4083" y="9071"/>
                    </a:cxn>
                    <a:cxn ang="0">
                      <a:pos x="2722" y="9676"/>
                    </a:cxn>
                    <a:cxn ang="0">
                      <a:pos x="3402" y="10886"/>
                    </a:cxn>
                    <a:cxn ang="0">
                      <a:pos x="680" y="11490"/>
                    </a:cxn>
                    <a:cxn ang="0">
                      <a:pos x="0" y="1210"/>
                    </a:cxn>
                    <a:cxn ang="0">
                      <a:pos x="1361" y="605"/>
                    </a:cxn>
                  </a:cxnLst>
                  <a:pathLst>
                    <a:path w="7" h="21">
                      <a:moveTo>
                        <a:pt x="2" y="1"/>
                      </a:moveTo>
                      <a:cubicBezTo>
                        <a:pt x="2" y="0"/>
                        <a:pt x="3" y="1"/>
                        <a:pt x="4" y="1"/>
                      </a:cubicBezTo>
                      <a:cubicBezTo>
                        <a:pt x="6" y="4"/>
                        <a:pt x="7" y="10"/>
                        <a:pt x="6" y="15"/>
                      </a:cubicBezTo>
                      <a:cubicBezTo>
                        <a:pt x="6" y="16"/>
                        <a:pt x="5" y="16"/>
                        <a:pt x="4" y="16"/>
                      </a:cubicBezTo>
                      <a:cubicBezTo>
                        <a:pt x="5" y="17"/>
                        <a:pt x="7" y="17"/>
                        <a:pt x="5" y="18"/>
                      </a:cubicBezTo>
                      <a:cubicBezTo>
                        <a:pt x="4" y="18"/>
                        <a:pt x="2" y="21"/>
                        <a:pt x="1" y="19"/>
                      </a:cubicBezTo>
                      <a:cubicBezTo>
                        <a:pt x="0" y="14"/>
                        <a:pt x="0" y="7"/>
                        <a:pt x="0" y="2"/>
                      </a:cubicBezTo>
                      <a:cubicBezTo>
                        <a:pt x="0" y="1"/>
                        <a:pt x="1" y="1"/>
                        <a:pt x="2" y="1"/>
                      </a:cubicBezTo>
                      <a:close/>
                    </a:path>
                  </a:pathLst>
                </a:custGeom>
                <a:solidFill>
                  <a:srgbClr val="C30809">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11" name="Freeform 17"/>
                <p:cNvSpPr/>
                <p:nvPr/>
              </p:nvSpPr>
              <p:spPr>
                <a:xfrm>
                  <a:off x="1655763" y="3027363"/>
                  <a:ext cx="11113" cy="6350"/>
                </a:xfrm>
                <a:custGeom>
                  <a:avLst/>
                  <a:gdLst/>
                  <a:ahLst/>
                  <a:cxnLst>
                    <a:cxn ang="0">
                      <a:pos x="1588" y="1058"/>
                    </a:cxn>
                    <a:cxn ang="0">
                      <a:pos x="8732" y="1058"/>
                    </a:cxn>
                    <a:cxn ang="0">
                      <a:pos x="11113" y="2646"/>
                    </a:cxn>
                    <a:cxn ang="0">
                      <a:pos x="7938" y="4763"/>
                    </a:cxn>
                    <a:cxn ang="0">
                      <a:pos x="1588" y="4233"/>
                    </a:cxn>
                    <a:cxn ang="0">
                      <a:pos x="1588" y="1058"/>
                    </a:cxn>
                  </a:cxnLst>
                  <a:pathLst>
                    <a:path w="14" h="12">
                      <a:moveTo>
                        <a:pt x="2" y="2"/>
                      </a:moveTo>
                      <a:cubicBezTo>
                        <a:pt x="5" y="1"/>
                        <a:pt x="8" y="0"/>
                        <a:pt x="11" y="2"/>
                      </a:cubicBezTo>
                      <a:cubicBezTo>
                        <a:pt x="11" y="4"/>
                        <a:pt x="13" y="4"/>
                        <a:pt x="14" y="5"/>
                      </a:cubicBezTo>
                      <a:cubicBezTo>
                        <a:pt x="12" y="6"/>
                        <a:pt x="11" y="8"/>
                        <a:pt x="10" y="9"/>
                      </a:cubicBezTo>
                      <a:cubicBezTo>
                        <a:pt x="7" y="12"/>
                        <a:pt x="3" y="10"/>
                        <a:pt x="2" y="8"/>
                      </a:cubicBezTo>
                      <a:cubicBezTo>
                        <a:pt x="0" y="6"/>
                        <a:pt x="0" y="3"/>
                        <a:pt x="2" y="2"/>
                      </a:cubicBezTo>
                      <a:close/>
                    </a:path>
                  </a:pathLst>
                </a:custGeom>
                <a:solidFill>
                  <a:srgbClr val="E60012">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sp>
              <p:nvSpPr>
                <p:cNvPr id="24612" name="Freeform 18"/>
                <p:cNvSpPr/>
                <p:nvPr/>
              </p:nvSpPr>
              <p:spPr>
                <a:xfrm>
                  <a:off x="1549400" y="2830513"/>
                  <a:ext cx="7938" cy="7938"/>
                </a:xfrm>
                <a:custGeom>
                  <a:avLst/>
                  <a:gdLst/>
                  <a:ahLst/>
                  <a:cxnLst>
                    <a:cxn ang="0">
                      <a:pos x="2646" y="662"/>
                    </a:cxn>
                    <a:cxn ang="0">
                      <a:pos x="5292" y="0"/>
                    </a:cxn>
                    <a:cxn ang="0">
                      <a:pos x="7056" y="5292"/>
                    </a:cxn>
                    <a:cxn ang="0">
                      <a:pos x="7056" y="7938"/>
                    </a:cxn>
                    <a:cxn ang="0">
                      <a:pos x="2646" y="7938"/>
                    </a:cxn>
                    <a:cxn ang="0">
                      <a:pos x="882" y="5954"/>
                    </a:cxn>
                    <a:cxn ang="0">
                      <a:pos x="2646" y="662"/>
                    </a:cxn>
                    <a:cxn ang="0">
                      <a:pos x="2646" y="662"/>
                    </a:cxn>
                  </a:cxnLst>
                  <a:pathLst>
                    <a:path w="9" h="12">
                      <a:moveTo>
                        <a:pt x="3" y="1"/>
                      </a:moveTo>
                      <a:cubicBezTo>
                        <a:pt x="4" y="0"/>
                        <a:pt x="6" y="0"/>
                        <a:pt x="6" y="0"/>
                      </a:cubicBezTo>
                      <a:cubicBezTo>
                        <a:pt x="8" y="2"/>
                        <a:pt x="9" y="4"/>
                        <a:pt x="8" y="8"/>
                      </a:cubicBezTo>
                      <a:cubicBezTo>
                        <a:pt x="8" y="8"/>
                        <a:pt x="8" y="11"/>
                        <a:pt x="8" y="12"/>
                      </a:cubicBezTo>
                      <a:cubicBezTo>
                        <a:pt x="3" y="12"/>
                        <a:pt x="3" y="12"/>
                        <a:pt x="3" y="12"/>
                      </a:cubicBezTo>
                      <a:cubicBezTo>
                        <a:pt x="3" y="10"/>
                        <a:pt x="2" y="10"/>
                        <a:pt x="1" y="9"/>
                      </a:cubicBezTo>
                      <a:cubicBezTo>
                        <a:pt x="0" y="5"/>
                        <a:pt x="1" y="3"/>
                        <a:pt x="3" y="1"/>
                      </a:cubicBezTo>
                      <a:cubicBezTo>
                        <a:pt x="3" y="1"/>
                        <a:pt x="3" y="1"/>
                        <a:pt x="3" y="1"/>
                      </a:cubicBezTo>
                      <a:close/>
                    </a:path>
                  </a:pathLst>
                </a:custGeom>
                <a:solidFill>
                  <a:srgbClr val="E60012">
                    <a:alpha val="100000"/>
                  </a:srgbClr>
                </a:solidFill>
                <a:ln w="9525">
                  <a:noFill/>
                </a:ln>
              </p:spPr>
              <p:txBody>
                <a:bodyPr/>
                <a:p>
                  <a:endParaRPr lang="zh-CN" altLang="en-US">
                    <a:latin typeface="思源宋体" panose="02020700000000000000" charset="-122"/>
                    <a:ea typeface="思源宋体" panose="02020700000000000000" charset="-122"/>
                    <a:cs typeface="思源宋体" panose="02020700000000000000" charset="-122"/>
                  </a:endParaRPr>
                </a:p>
              </p:txBody>
            </p:sp>
          </p:grpSp>
          <p:sp>
            <p:nvSpPr>
              <p:cNvPr id="24597" name="文本框 16"/>
              <p:cNvSpPr txBox="1"/>
              <p:nvPr/>
            </p:nvSpPr>
            <p:spPr>
              <a:xfrm>
                <a:off x="1461502" y="1645522"/>
                <a:ext cx="482743" cy="1444325"/>
              </a:xfrm>
              <a:prstGeom prst="rect">
                <a:avLst/>
              </a:prstGeom>
              <a:noFill/>
              <a:ln w="9525">
                <a:noFill/>
              </a:ln>
            </p:spPr>
            <p:txBody>
              <a:bodyPr>
                <a:spAutoFit/>
              </a:bodyPr>
              <a:p>
                <a:pPr eaLnBrk="1" hangingPunct="1"/>
                <a:r>
                  <a:rPr lang="zh-CN" altLang="en-US" sz="1600" dirty="0">
                    <a:solidFill>
                      <a:schemeClr val="bg1"/>
                    </a:solidFill>
                    <a:latin typeface="思源宋体" panose="02020700000000000000" charset="-122"/>
                    <a:ea typeface="思源宋体" panose="02020700000000000000" charset="-122"/>
                    <a:cs typeface="思源宋体" panose="02020700000000000000" charset="-122"/>
                  </a:rPr>
                  <a:t>中国风</a:t>
                </a:r>
                <a:endParaRPr lang="zh-CN" altLang="en-US" sz="1600" dirty="0">
                  <a:solidFill>
                    <a:schemeClr val="bg1"/>
                  </a:solidFill>
                  <a:latin typeface="思源宋体" panose="02020700000000000000" charset="-122"/>
                  <a:ea typeface="思源宋体" panose="02020700000000000000" charset="-122"/>
                  <a:cs typeface="思源宋体" panose="02020700000000000000" charset="-122"/>
                </a:endParaRPr>
              </a:p>
            </p:txBody>
          </p:sp>
        </p:grpSp>
      </p:grpSp>
      <p:grpSp>
        <p:nvGrpSpPr>
          <p:cNvPr id="14" name="组合 13"/>
          <p:cNvGrpSpPr/>
          <p:nvPr/>
        </p:nvGrpSpPr>
        <p:grpSpPr>
          <a:xfrm>
            <a:off x="1865948" y="1668463"/>
            <a:ext cx="2336800" cy="3452812"/>
            <a:chOff x="1459039" y="2041113"/>
            <a:chExt cx="2336800" cy="3452336"/>
          </a:xfrm>
        </p:grpSpPr>
        <p:sp>
          <p:nvSpPr>
            <p:cNvPr id="24590" name="文本框 116"/>
            <p:cNvSpPr txBox="1"/>
            <p:nvPr/>
          </p:nvSpPr>
          <p:spPr>
            <a:xfrm>
              <a:off x="1459039" y="3869436"/>
              <a:ext cx="2336800" cy="1624013"/>
            </a:xfrm>
            <a:prstGeom prst="rect">
              <a:avLst/>
            </a:prstGeom>
            <a:noFill/>
            <a:ln w="9525">
              <a:noFill/>
            </a:ln>
          </p:spPr>
          <p:txBody>
            <a:bodyPr vert="eaVert">
              <a:spAutoFit/>
            </a:bodyPr>
            <a:p>
              <a:pPr eaLnBrk="1" hangingPunct="1">
                <a:lnSpc>
                  <a:spcPct val="200000"/>
                </a:lnSpc>
              </a:pPr>
              <a:r>
                <a:rPr lang="zh-CN" altLang="en-US" sz="1400" dirty="0">
                  <a:solidFill>
                    <a:srgbClr val="556268"/>
                  </a:solidFill>
                  <a:latin typeface="思源宋体" panose="02020700000000000000" charset="-122"/>
                  <a:ea typeface="思源宋体" panose="02020700000000000000" charset="-122"/>
                  <a:cs typeface="思源宋体" panose="02020700000000000000" charset="-122"/>
                </a:rPr>
                <a:t>点击添加文本信息点击添加文本信息点击添加文本信息点击添加文本信息点击添加文本信</a:t>
              </a:r>
              <a:endParaRPr lang="zh-CN" altLang="en-US" sz="1400" dirty="0">
                <a:solidFill>
                  <a:srgbClr val="556268"/>
                </a:solidFill>
                <a:latin typeface="思源宋体" panose="02020700000000000000" charset="-122"/>
                <a:ea typeface="思源宋体" panose="02020700000000000000" charset="-122"/>
                <a:cs typeface="思源宋体" panose="02020700000000000000" charset="-122"/>
              </a:endParaRPr>
            </a:p>
          </p:txBody>
        </p:sp>
        <p:grpSp>
          <p:nvGrpSpPr>
            <p:cNvPr id="24591" name="组合 122"/>
            <p:cNvGrpSpPr/>
            <p:nvPr/>
          </p:nvGrpSpPr>
          <p:grpSpPr>
            <a:xfrm>
              <a:off x="1817457" y="2041113"/>
              <a:ext cx="1617663" cy="1624012"/>
              <a:chOff x="1586024" y="2491865"/>
              <a:chExt cx="1617663" cy="1624012"/>
            </a:xfrm>
          </p:grpSpPr>
          <p:sp>
            <p:nvSpPr>
              <p:cNvPr id="24592" name="Freeform 5"/>
              <p:cNvSpPr>
                <a:spLocks noEditPoints="1"/>
              </p:cNvSpPr>
              <p:nvPr/>
            </p:nvSpPr>
            <p:spPr>
              <a:xfrm>
                <a:off x="1586024" y="2491865"/>
                <a:ext cx="1617663" cy="1624012"/>
              </a:xfrm>
              <a:custGeom>
                <a:avLst/>
                <a:gdLst/>
                <a:ahLst/>
                <a:cxnLst>
                  <a:cxn ang="0">
                    <a:pos x="1617663" y="812006"/>
                  </a:cxn>
                  <a:cxn ang="0">
                    <a:pos x="808832" y="1381217"/>
                  </a:cxn>
                  <a:cxn ang="0">
                    <a:pos x="821253" y="199517"/>
                  </a:cxn>
                  <a:cxn ang="0">
                    <a:pos x="808832" y="199517"/>
                  </a:cxn>
                  <a:cxn ang="0">
                    <a:pos x="853401" y="164308"/>
                  </a:cxn>
                  <a:cxn ang="0">
                    <a:pos x="1125204" y="130566"/>
                  </a:cxn>
                  <a:cxn ang="0">
                    <a:pos x="1173427" y="320548"/>
                  </a:cxn>
                  <a:cxn ang="0">
                    <a:pos x="1144201" y="140102"/>
                  </a:cxn>
                  <a:cxn ang="0">
                    <a:pos x="1208498" y="343287"/>
                  </a:cxn>
                  <a:cxn ang="0">
                    <a:pos x="1357551" y="300743"/>
                  </a:cxn>
                  <a:cxn ang="0">
                    <a:pos x="1364857" y="558942"/>
                  </a:cxn>
                  <a:cxn ang="0">
                    <a:pos x="1281563" y="423974"/>
                  </a:cxn>
                  <a:cxn ang="0">
                    <a:pos x="1557750" y="825943"/>
                  </a:cxn>
                  <a:cxn ang="0">
                    <a:pos x="1415272" y="740855"/>
                  </a:cxn>
                  <a:cxn ang="0">
                    <a:pos x="1415272" y="740855"/>
                  </a:cxn>
                  <a:cxn ang="0">
                    <a:pos x="1553366" y="894894"/>
                  </a:cxn>
                  <a:cxn ang="0">
                    <a:pos x="1331978" y="1127419"/>
                  </a:cxn>
                  <a:cxn ang="0">
                    <a:pos x="1224572" y="1260920"/>
                  </a:cxn>
                  <a:cxn ang="0">
                    <a:pos x="1087940" y="1357011"/>
                  </a:cxn>
                  <a:cxn ang="0">
                    <a:pos x="1207037" y="1277057"/>
                  </a:cxn>
                  <a:cxn ang="0">
                    <a:pos x="1066752" y="1518385"/>
                  </a:cxn>
                  <a:cxn ang="0">
                    <a:pos x="775222" y="1423761"/>
                  </a:cxn>
                  <a:cxn ang="0">
                    <a:pos x="819791" y="1424495"/>
                  </a:cxn>
                  <a:cxn ang="0">
                    <a:pos x="762800" y="1562396"/>
                  </a:cxn>
                  <a:cxn ang="0">
                    <a:pos x="416472" y="1316667"/>
                  </a:cxn>
                  <a:cxn ang="0">
                    <a:pos x="433276" y="1295395"/>
                  </a:cxn>
                  <a:cxn ang="0">
                    <a:pos x="391629" y="1259453"/>
                  </a:cxn>
                  <a:cxn ang="0">
                    <a:pos x="391629" y="1259453"/>
                  </a:cxn>
                  <a:cxn ang="0">
                    <a:pos x="357289" y="1224244"/>
                  </a:cxn>
                  <a:cxn ang="0">
                    <a:pos x="232347" y="1292461"/>
                  </a:cxn>
                  <a:cxn ang="0">
                    <a:pos x="243307" y="1043065"/>
                  </a:cxn>
                  <a:cxn ang="0">
                    <a:pos x="201660" y="877289"/>
                  </a:cxn>
                  <a:cxn ang="0">
                    <a:pos x="222118" y="982183"/>
                  </a:cxn>
                  <a:cxn ang="0">
                    <a:pos x="98638" y="748190"/>
                  </a:cxn>
                  <a:cxn ang="0">
                    <a:pos x="200199" y="855284"/>
                  </a:cxn>
                  <a:cxn ang="0">
                    <a:pos x="114712" y="732052"/>
                  </a:cxn>
                  <a:cxn ang="0">
                    <a:pos x="230155" y="503194"/>
                  </a:cxn>
                  <a:cxn ang="0">
                    <a:pos x="345598" y="221523"/>
                  </a:cxn>
                  <a:cxn ang="0">
                    <a:pos x="360942" y="396100"/>
                  </a:cxn>
                  <a:cxn ang="0">
                    <a:pos x="474924" y="299276"/>
                  </a:cxn>
                  <a:cxn ang="0">
                    <a:pos x="377747" y="378496"/>
                  </a:cxn>
                  <a:cxn ang="0">
                    <a:pos x="442775" y="156240"/>
                  </a:cxn>
                  <a:cxn ang="0">
                    <a:pos x="708002" y="66750"/>
                  </a:cxn>
                  <a:cxn ang="0">
                    <a:pos x="702887" y="140102"/>
                  </a:cxn>
                  <a:cxn ang="0">
                    <a:pos x="732844" y="63816"/>
                  </a:cxn>
                  <a:cxn ang="0">
                    <a:pos x="1405774" y="357957"/>
                  </a:cxn>
                  <a:cxn ang="0">
                    <a:pos x="1446690" y="1205906"/>
                  </a:cxn>
                  <a:cxn ang="0">
                    <a:pos x="1250876" y="1419360"/>
                  </a:cxn>
                  <a:cxn ang="0">
                    <a:pos x="475654" y="1485377"/>
                  </a:cxn>
                  <a:cxn ang="0">
                    <a:pos x="207505" y="490724"/>
                  </a:cxn>
                </a:cxnLst>
                <a:pathLst>
                  <a:path w="2214" h="2214">
                    <a:moveTo>
                      <a:pt x="1107" y="0"/>
                    </a:moveTo>
                    <a:cubicBezTo>
                      <a:pt x="496" y="0"/>
                      <a:pt x="0" y="496"/>
                      <a:pt x="0" y="1107"/>
                    </a:cubicBezTo>
                    <a:cubicBezTo>
                      <a:pt x="0" y="1718"/>
                      <a:pt x="496" y="2214"/>
                      <a:pt x="1107" y="2214"/>
                    </a:cubicBezTo>
                    <a:cubicBezTo>
                      <a:pt x="1718" y="2214"/>
                      <a:pt x="2214" y="1718"/>
                      <a:pt x="2214" y="1107"/>
                    </a:cubicBezTo>
                    <a:cubicBezTo>
                      <a:pt x="2214" y="496"/>
                      <a:pt x="1718" y="0"/>
                      <a:pt x="1107" y="0"/>
                    </a:cubicBezTo>
                    <a:close/>
                    <a:moveTo>
                      <a:pt x="1107" y="331"/>
                    </a:moveTo>
                    <a:cubicBezTo>
                      <a:pt x="1536" y="331"/>
                      <a:pt x="1883" y="679"/>
                      <a:pt x="1883" y="1107"/>
                    </a:cubicBezTo>
                    <a:cubicBezTo>
                      <a:pt x="1883" y="1536"/>
                      <a:pt x="1536" y="1883"/>
                      <a:pt x="1107" y="1883"/>
                    </a:cubicBezTo>
                    <a:cubicBezTo>
                      <a:pt x="679" y="1883"/>
                      <a:pt x="331" y="1536"/>
                      <a:pt x="331" y="1107"/>
                    </a:cubicBezTo>
                    <a:cubicBezTo>
                      <a:pt x="331" y="679"/>
                      <a:pt x="679" y="331"/>
                      <a:pt x="1107" y="331"/>
                    </a:cubicBezTo>
                    <a:close/>
                    <a:moveTo>
                      <a:pt x="1107" y="272"/>
                    </a:moveTo>
                    <a:cubicBezTo>
                      <a:pt x="1113" y="272"/>
                      <a:pt x="1118" y="272"/>
                      <a:pt x="1124" y="272"/>
                    </a:cubicBezTo>
                    <a:lnTo>
                      <a:pt x="1138" y="224"/>
                    </a:lnTo>
                    <a:lnTo>
                      <a:pt x="950" y="220"/>
                    </a:lnTo>
                    <a:lnTo>
                      <a:pt x="922" y="292"/>
                    </a:lnTo>
                    <a:cubicBezTo>
                      <a:pt x="981" y="279"/>
                      <a:pt x="1043" y="272"/>
                      <a:pt x="1107" y="272"/>
                    </a:cubicBezTo>
                    <a:close/>
                    <a:moveTo>
                      <a:pt x="1154" y="273"/>
                    </a:moveTo>
                    <a:cubicBezTo>
                      <a:pt x="1227" y="277"/>
                      <a:pt x="1298" y="291"/>
                      <a:pt x="1366" y="313"/>
                    </a:cubicBezTo>
                    <a:lnTo>
                      <a:pt x="1298" y="227"/>
                    </a:lnTo>
                    <a:lnTo>
                      <a:pt x="1168" y="224"/>
                    </a:lnTo>
                    <a:lnTo>
                      <a:pt x="1154" y="273"/>
                    </a:lnTo>
                    <a:close/>
                    <a:moveTo>
                      <a:pt x="1418" y="332"/>
                    </a:moveTo>
                    <a:lnTo>
                      <a:pt x="1420" y="332"/>
                    </a:lnTo>
                    <a:lnTo>
                      <a:pt x="1540" y="178"/>
                    </a:lnTo>
                    <a:cubicBezTo>
                      <a:pt x="1442" y="132"/>
                      <a:pt x="1336" y="101"/>
                      <a:pt x="1224" y="89"/>
                    </a:cubicBezTo>
                    <a:lnTo>
                      <a:pt x="1418" y="332"/>
                    </a:lnTo>
                    <a:close/>
                    <a:moveTo>
                      <a:pt x="1448" y="344"/>
                    </a:moveTo>
                    <a:cubicBezTo>
                      <a:pt x="1504" y="369"/>
                      <a:pt x="1557" y="401"/>
                      <a:pt x="1606" y="437"/>
                    </a:cubicBezTo>
                    <a:lnTo>
                      <a:pt x="1651" y="439"/>
                    </a:lnTo>
                    <a:lnTo>
                      <a:pt x="1626" y="223"/>
                    </a:lnTo>
                    <a:cubicBezTo>
                      <a:pt x="1607" y="212"/>
                      <a:pt x="1587" y="201"/>
                      <a:pt x="1566" y="190"/>
                    </a:cubicBezTo>
                    <a:lnTo>
                      <a:pt x="1566" y="191"/>
                    </a:lnTo>
                    <a:lnTo>
                      <a:pt x="1448" y="344"/>
                    </a:lnTo>
                    <a:close/>
                    <a:moveTo>
                      <a:pt x="1645" y="468"/>
                    </a:moveTo>
                    <a:cubicBezTo>
                      <a:pt x="1648" y="470"/>
                      <a:pt x="1651" y="473"/>
                      <a:pt x="1655" y="476"/>
                    </a:cubicBezTo>
                    <a:lnTo>
                      <a:pt x="1654" y="468"/>
                    </a:lnTo>
                    <a:lnTo>
                      <a:pt x="1645" y="468"/>
                    </a:lnTo>
                    <a:close/>
                    <a:moveTo>
                      <a:pt x="1687" y="506"/>
                    </a:moveTo>
                    <a:cubicBezTo>
                      <a:pt x="1704" y="522"/>
                      <a:pt x="1720" y="539"/>
                      <a:pt x="1735" y="556"/>
                    </a:cubicBezTo>
                    <a:lnTo>
                      <a:pt x="1858" y="410"/>
                    </a:lnTo>
                    <a:cubicBezTo>
                      <a:pt x="1799" y="346"/>
                      <a:pt x="1732" y="290"/>
                      <a:pt x="1658" y="242"/>
                    </a:cubicBezTo>
                    <a:lnTo>
                      <a:pt x="1687" y="506"/>
                    </a:lnTo>
                    <a:close/>
                    <a:moveTo>
                      <a:pt x="1754" y="578"/>
                    </a:moveTo>
                    <a:cubicBezTo>
                      <a:pt x="1799" y="634"/>
                      <a:pt x="1838" y="696"/>
                      <a:pt x="1868" y="762"/>
                    </a:cubicBezTo>
                    <a:lnTo>
                      <a:pt x="1898" y="458"/>
                    </a:lnTo>
                    <a:lnTo>
                      <a:pt x="1901" y="459"/>
                    </a:lnTo>
                    <a:cubicBezTo>
                      <a:pt x="1893" y="450"/>
                      <a:pt x="1886" y="441"/>
                      <a:pt x="1878" y="432"/>
                    </a:cubicBezTo>
                    <a:lnTo>
                      <a:pt x="1754" y="578"/>
                    </a:lnTo>
                    <a:close/>
                    <a:moveTo>
                      <a:pt x="1887" y="806"/>
                    </a:moveTo>
                    <a:cubicBezTo>
                      <a:pt x="1906" y="856"/>
                      <a:pt x="1920" y="907"/>
                      <a:pt x="1930" y="961"/>
                    </a:cubicBezTo>
                    <a:lnTo>
                      <a:pt x="2090" y="1127"/>
                    </a:lnTo>
                    <a:lnTo>
                      <a:pt x="2132" y="1126"/>
                    </a:lnTo>
                    <a:cubicBezTo>
                      <a:pt x="2132" y="1120"/>
                      <a:pt x="2132" y="1113"/>
                      <a:pt x="2132" y="1107"/>
                    </a:cubicBezTo>
                    <a:cubicBezTo>
                      <a:pt x="2132" y="1021"/>
                      <a:pt x="2121" y="938"/>
                      <a:pt x="2102" y="858"/>
                    </a:cubicBezTo>
                    <a:lnTo>
                      <a:pt x="1887" y="806"/>
                    </a:lnTo>
                    <a:close/>
                    <a:moveTo>
                      <a:pt x="1937" y="1010"/>
                    </a:moveTo>
                    <a:cubicBezTo>
                      <a:pt x="1941" y="1042"/>
                      <a:pt x="1942" y="1074"/>
                      <a:pt x="1942" y="1107"/>
                    </a:cubicBezTo>
                    <a:cubicBezTo>
                      <a:pt x="1942" y="1114"/>
                      <a:pt x="1942" y="1121"/>
                      <a:pt x="1942" y="1128"/>
                    </a:cubicBezTo>
                    <a:lnTo>
                      <a:pt x="2050" y="1127"/>
                    </a:lnTo>
                    <a:lnTo>
                      <a:pt x="1937" y="1010"/>
                    </a:lnTo>
                    <a:close/>
                    <a:moveTo>
                      <a:pt x="1941" y="1157"/>
                    </a:moveTo>
                    <a:cubicBezTo>
                      <a:pt x="1940" y="1165"/>
                      <a:pt x="1940" y="1172"/>
                      <a:pt x="1939" y="1180"/>
                    </a:cubicBezTo>
                    <a:lnTo>
                      <a:pt x="1937" y="1346"/>
                    </a:lnTo>
                    <a:lnTo>
                      <a:pt x="2126" y="1220"/>
                    </a:lnTo>
                    <a:cubicBezTo>
                      <a:pt x="2128" y="1199"/>
                      <a:pt x="2130" y="1177"/>
                      <a:pt x="2131" y="1155"/>
                    </a:cubicBezTo>
                    <a:lnTo>
                      <a:pt x="1941" y="1157"/>
                    </a:lnTo>
                    <a:close/>
                    <a:moveTo>
                      <a:pt x="1908" y="1346"/>
                    </a:moveTo>
                    <a:cubicBezTo>
                      <a:pt x="1888" y="1414"/>
                      <a:pt x="1859" y="1478"/>
                      <a:pt x="1823" y="1537"/>
                    </a:cubicBezTo>
                    <a:lnTo>
                      <a:pt x="1904" y="1592"/>
                    </a:lnTo>
                    <a:lnTo>
                      <a:pt x="1908" y="1346"/>
                    </a:lnTo>
                    <a:close/>
                    <a:moveTo>
                      <a:pt x="1767" y="1619"/>
                    </a:moveTo>
                    <a:cubicBezTo>
                      <a:pt x="1740" y="1655"/>
                      <a:pt x="1709" y="1688"/>
                      <a:pt x="1676" y="1719"/>
                    </a:cubicBezTo>
                    <a:lnTo>
                      <a:pt x="1734" y="1741"/>
                    </a:lnTo>
                    <a:lnTo>
                      <a:pt x="1767" y="1619"/>
                    </a:lnTo>
                    <a:close/>
                    <a:moveTo>
                      <a:pt x="1652" y="1741"/>
                    </a:moveTo>
                    <a:cubicBezTo>
                      <a:pt x="1602" y="1783"/>
                      <a:pt x="1548" y="1820"/>
                      <a:pt x="1489" y="1850"/>
                    </a:cubicBezTo>
                    <a:lnTo>
                      <a:pt x="1489" y="2059"/>
                    </a:lnTo>
                    <a:cubicBezTo>
                      <a:pt x="1554" y="2032"/>
                      <a:pt x="1616" y="1999"/>
                      <a:pt x="1674" y="1961"/>
                    </a:cubicBezTo>
                    <a:lnTo>
                      <a:pt x="1726" y="1770"/>
                    </a:lnTo>
                    <a:lnTo>
                      <a:pt x="1652" y="1741"/>
                    </a:lnTo>
                    <a:close/>
                    <a:moveTo>
                      <a:pt x="1460" y="1864"/>
                    </a:moveTo>
                    <a:cubicBezTo>
                      <a:pt x="1370" y="1906"/>
                      <a:pt x="1272" y="1933"/>
                      <a:pt x="1168" y="1940"/>
                    </a:cubicBezTo>
                    <a:lnTo>
                      <a:pt x="1375" y="2097"/>
                    </a:lnTo>
                    <a:cubicBezTo>
                      <a:pt x="1404" y="2089"/>
                      <a:pt x="1432" y="2080"/>
                      <a:pt x="1460" y="2070"/>
                    </a:cubicBezTo>
                    <a:lnTo>
                      <a:pt x="1460" y="1864"/>
                    </a:lnTo>
                    <a:close/>
                    <a:moveTo>
                      <a:pt x="1122" y="1942"/>
                    </a:moveTo>
                    <a:cubicBezTo>
                      <a:pt x="1117" y="1942"/>
                      <a:pt x="1112" y="1942"/>
                      <a:pt x="1107" y="1942"/>
                    </a:cubicBezTo>
                    <a:cubicBezTo>
                      <a:pt x="1091" y="1942"/>
                      <a:pt x="1076" y="1942"/>
                      <a:pt x="1061" y="1941"/>
                    </a:cubicBezTo>
                    <a:lnTo>
                      <a:pt x="1073" y="2132"/>
                    </a:lnTo>
                    <a:cubicBezTo>
                      <a:pt x="1085" y="2132"/>
                      <a:pt x="1096" y="2132"/>
                      <a:pt x="1107" y="2132"/>
                    </a:cubicBezTo>
                    <a:cubicBezTo>
                      <a:pt x="1187" y="2132"/>
                      <a:pt x="1264" y="2123"/>
                      <a:pt x="1339" y="2106"/>
                    </a:cubicBezTo>
                    <a:lnTo>
                      <a:pt x="1122" y="1942"/>
                    </a:lnTo>
                    <a:close/>
                    <a:moveTo>
                      <a:pt x="1031" y="1939"/>
                    </a:moveTo>
                    <a:cubicBezTo>
                      <a:pt x="963" y="1933"/>
                      <a:pt x="898" y="1919"/>
                      <a:pt x="835" y="1897"/>
                    </a:cubicBezTo>
                    <a:lnTo>
                      <a:pt x="1018" y="2128"/>
                    </a:lnTo>
                    <a:cubicBezTo>
                      <a:pt x="1027" y="2129"/>
                      <a:pt x="1036" y="2130"/>
                      <a:pt x="1044" y="2130"/>
                    </a:cubicBezTo>
                    <a:lnTo>
                      <a:pt x="1031" y="1939"/>
                    </a:lnTo>
                    <a:close/>
                    <a:moveTo>
                      <a:pt x="786" y="1879"/>
                    </a:moveTo>
                    <a:cubicBezTo>
                      <a:pt x="732" y="1856"/>
                      <a:pt x="681" y="1828"/>
                      <a:pt x="634" y="1795"/>
                    </a:cubicBezTo>
                    <a:lnTo>
                      <a:pt x="570" y="1795"/>
                    </a:lnTo>
                    <a:lnTo>
                      <a:pt x="582" y="1988"/>
                    </a:lnTo>
                    <a:cubicBezTo>
                      <a:pt x="596" y="1996"/>
                      <a:pt x="609" y="2003"/>
                      <a:pt x="623" y="2011"/>
                    </a:cubicBezTo>
                    <a:lnTo>
                      <a:pt x="786" y="1879"/>
                    </a:lnTo>
                    <a:close/>
                    <a:moveTo>
                      <a:pt x="593" y="1766"/>
                    </a:moveTo>
                    <a:cubicBezTo>
                      <a:pt x="584" y="1759"/>
                      <a:pt x="576" y="1752"/>
                      <a:pt x="567" y="1744"/>
                    </a:cubicBezTo>
                    <a:lnTo>
                      <a:pt x="568" y="1766"/>
                    </a:lnTo>
                    <a:lnTo>
                      <a:pt x="593" y="1766"/>
                    </a:lnTo>
                    <a:close/>
                    <a:moveTo>
                      <a:pt x="536" y="1717"/>
                    </a:moveTo>
                    <a:cubicBezTo>
                      <a:pt x="527" y="1708"/>
                      <a:pt x="518" y="1699"/>
                      <a:pt x="509" y="1691"/>
                    </a:cubicBezTo>
                    <a:lnTo>
                      <a:pt x="337" y="1784"/>
                    </a:lnTo>
                    <a:cubicBezTo>
                      <a:pt x="400" y="1855"/>
                      <a:pt x="472" y="1917"/>
                      <a:pt x="552" y="1969"/>
                    </a:cubicBezTo>
                    <a:lnTo>
                      <a:pt x="536" y="1717"/>
                    </a:lnTo>
                    <a:close/>
                    <a:moveTo>
                      <a:pt x="489" y="1669"/>
                    </a:moveTo>
                    <a:cubicBezTo>
                      <a:pt x="473" y="1651"/>
                      <a:pt x="457" y="1633"/>
                      <a:pt x="443" y="1614"/>
                    </a:cubicBezTo>
                    <a:lnTo>
                      <a:pt x="406" y="1714"/>
                    </a:lnTo>
                    <a:lnTo>
                      <a:pt x="489" y="1669"/>
                    </a:lnTo>
                    <a:close/>
                    <a:moveTo>
                      <a:pt x="422" y="1586"/>
                    </a:moveTo>
                    <a:cubicBezTo>
                      <a:pt x="418" y="1580"/>
                      <a:pt x="414" y="1574"/>
                      <a:pt x="410" y="1568"/>
                    </a:cubicBezTo>
                    <a:lnTo>
                      <a:pt x="131" y="1420"/>
                    </a:lnTo>
                    <a:cubicBezTo>
                      <a:pt x="171" y="1546"/>
                      <a:pt x="235" y="1662"/>
                      <a:pt x="318" y="1762"/>
                    </a:cubicBezTo>
                    <a:lnTo>
                      <a:pt x="368" y="1735"/>
                    </a:lnTo>
                    <a:lnTo>
                      <a:pt x="422" y="1586"/>
                    </a:lnTo>
                    <a:close/>
                    <a:moveTo>
                      <a:pt x="380" y="1519"/>
                    </a:moveTo>
                    <a:cubicBezTo>
                      <a:pt x="363" y="1488"/>
                      <a:pt x="347" y="1456"/>
                      <a:pt x="333" y="1422"/>
                    </a:cubicBezTo>
                    <a:lnTo>
                      <a:pt x="333" y="1494"/>
                    </a:lnTo>
                    <a:lnTo>
                      <a:pt x="380" y="1519"/>
                    </a:lnTo>
                    <a:close/>
                    <a:moveTo>
                      <a:pt x="304" y="1339"/>
                    </a:moveTo>
                    <a:cubicBezTo>
                      <a:pt x="291" y="1293"/>
                      <a:pt x="282" y="1245"/>
                      <a:pt x="276" y="1196"/>
                    </a:cubicBezTo>
                    <a:lnTo>
                      <a:pt x="94" y="1263"/>
                    </a:lnTo>
                    <a:cubicBezTo>
                      <a:pt x="100" y="1303"/>
                      <a:pt x="108" y="1342"/>
                      <a:pt x="119" y="1381"/>
                    </a:cubicBezTo>
                    <a:lnTo>
                      <a:pt x="305" y="1479"/>
                    </a:lnTo>
                    <a:lnTo>
                      <a:pt x="304" y="1339"/>
                    </a:lnTo>
                    <a:close/>
                    <a:moveTo>
                      <a:pt x="274" y="1166"/>
                    </a:moveTo>
                    <a:cubicBezTo>
                      <a:pt x="272" y="1147"/>
                      <a:pt x="272" y="1127"/>
                      <a:pt x="272" y="1107"/>
                    </a:cubicBezTo>
                    <a:cubicBezTo>
                      <a:pt x="272" y="1097"/>
                      <a:pt x="272" y="1087"/>
                      <a:pt x="272" y="1077"/>
                    </a:cubicBezTo>
                    <a:lnTo>
                      <a:pt x="135" y="1020"/>
                    </a:lnTo>
                    <a:lnTo>
                      <a:pt x="83" y="1074"/>
                    </a:lnTo>
                    <a:cubicBezTo>
                      <a:pt x="82" y="1085"/>
                      <a:pt x="82" y="1096"/>
                      <a:pt x="82" y="1107"/>
                    </a:cubicBezTo>
                    <a:cubicBezTo>
                      <a:pt x="82" y="1150"/>
                      <a:pt x="85" y="1192"/>
                      <a:pt x="90" y="1233"/>
                    </a:cubicBezTo>
                    <a:lnTo>
                      <a:pt x="274" y="1166"/>
                    </a:lnTo>
                    <a:close/>
                    <a:moveTo>
                      <a:pt x="274" y="1046"/>
                    </a:moveTo>
                    <a:cubicBezTo>
                      <a:pt x="278" y="982"/>
                      <a:pt x="290" y="920"/>
                      <a:pt x="308" y="861"/>
                    </a:cubicBezTo>
                    <a:lnTo>
                      <a:pt x="306" y="845"/>
                    </a:lnTo>
                    <a:lnTo>
                      <a:pt x="157" y="998"/>
                    </a:lnTo>
                    <a:lnTo>
                      <a:pt x="274" y="1046"/>
                    </a:lnTo>
                    <a:close/>
                    <a:moveTo>
                      <a:pt x="330" y="800"/>
                    </a:moveTo>
                    <a:cubicBezTo>
                      <a:pt x="341" y="771"/>
                      <a:pt x="355" y="742"/>
                      <a:pt x="369" y="715"/>
                    </a:cubicBezTo>
                    <a:lnTo>
                      <a:pt x="315" y="686"/>
                    </a:lnTo>
                    <a:lnTo>
                      <a:pt x="330" y="800"/>
                    </a:lnTo>
                    <a:close/>
                    <a:moveTo>
                      <a:pt x="384" y="689"/>
                    </a:moveTo>
                    <a:cubicBezTo>
                      <a:pt x="395" y="669"/>
                      <a:pt x="408" y="650"/>
                      <a:pt x="421" y="631"/>
                    </a:cubicBezTo>
                    <a:lnTo>
                      <a:pt x="473" y="302"/>
                    </a:lnTo>
                    <a:cubicBezTo>
                      <a:pt x="369" y="384"/>
                      <a:pt x="282" y="485"/>
                      <a:pt x="216" y="601"/>
                    </a:cubicBezTo>
                    <a:lnTo>
                      <a:pt x="384" y="689"/>
                    </a:lnTo>
                    <a:close/>
                    <a:moveTo>
                      <a:pt x="458" y="581"/>
                    </a:moveTo>
                    <a:cubicBezTo>
                      <a:pt x="470" y="567"/>
                      <a:pt x="481" y="553"/>
                      <a:pt x="494" y="540"/>
                    </a:cubicBezTo>
                    <a:lnTo>
                      <a:pt x="466" y="534"/>
                    </a:lnTo>
                    <a:lnTo>
                      <a:pt x="458" y="581"/>
                    </a:lnTo>
                    <a:close/>
                    <a:moveTo>
                      <a:pt x="517" y="516"/>
                    </a:moveTo>
                    <a:cubicBezTo>
                      <a:pt x="557" y="475"/>
                      <a:pt x="602" y="439"/>
                      <a:pt x="650" y="408"/>
                    </a:cubicBezTo>
                    <a:lnTo>
                      <a:pt x="581" y="227"/>
                    </a:lnTo>
                    <a:cubicBezTo>
                      <a:pt x="555" y="243"/>
                      <a:pt x="531" y="259"/>
                      <a:pt x="507" y="276"/>
                    </a:cubicBezTo>
                    <a:lnTo>
                      <a:pt x="470" y="505"/>
                    </a:lnTo>
                    <a:lnTo>
                      <a:pt x="517" y="516"/>
                    </a:lnTo>
                    <a:close/>
                    <a:moveTo>
                      <a:pt x="675" y="392"/>
                    </a:moveTo>
                    <a:cubicBezTo>
                      <a:pt x="715" y="368"/>
                      <a:pt x="758" y="346"/>
                      <a:pt x="802" y="329"/>
                    </a:cubicBezTo>
                    <a:lnTo>
                      <a:pt x="649" y="190"/>
                    </a:lnTo>
                    <a:cubicBezTo>
                      <a:pt x="635" y="197"/>
                      <a:pt x="620" y="205"/>
                      <a:pt x="606" y="213"/>
                    </a:cubicBezTo>
                    <a:lnTo>
                      <a:pt x="675" y="392"/>
                    </a:lnTo>
                    <a:close/>
                    <a:moveTo>
                      <a:pt x="833" y="318"/>
                    </a:moveTo>
                    <a:cubicBezTo>
                      <a:pt x="851" y="312"/>
                      <a:pt x="869" y="306"/>
                      <a:pt x="887" y="301"/>
                    </a:cubicBezTo>
                    <a:lnTo>
                      <a:pt x="969" y="91"/>
                    </a:lnTo>
                    <a:cubicBezTo>
                      <a:pt x="866" y="105"/>
                      <a:pt x="768" y="134"/>
                      <a:pt x="677" y="176"/>
                    </a:cubicBezTo>
                    <a:lnTo>
                      <a:pt x="833" y="318"/>
                    </a:lnTo>
                    <a:close/>
                    <a:moveTo>
                      <a:pt x="1003" y="87"/>
                    </a:moveTo>
                    <a:lnTo>
                      <a:pt x="962" y="191"/>
                    </a:lnTo>
                    <a:lnTo>
                      <a:pt x="1274" y="198"/>
                    </a:lnTo>
                    <a:lnTo>
                      <a:pt x="1184" y="85"/>
                    </a:lnTo>
                    <a:cubicBezTo>
                      <a:pt x="1158" y="83"/>
                      <a:pt x="1133" y="82"/>
                      <a:pt x="1107" y="82"/>
                    </a:cubicBezTo>
                    <a:cubicBezTo>
                      <a:pt x="1072" y="82"/>
                      <a:pt x="1037" y="84"/>
                      <a:pt x="1003" y="87"/>
                    </a:cubicBezTo>
                    <a:close/>
                    <a:moveTo>
                      <a:pt x="1924" y="488"/>
                    </a:moveTo>
                    <a:lnTo>
                      <a:pt x="1896" y="778"/>
                    </a:lnTo>
                    <a:lnTo>
                      <a:pt x="2093" y="826"/>
                    </a:lnTo>
                    <a:cubicBezTo>
                      <a:pt x="2058" y="702"/>
                      <a:pt x="2000" y="588"/>
                      <a:pt x="1924" y="488"/>
                    </a:cubicBezTo>
                    <a:close/>
                    <a:moveTo>
                      <a:pt x="2121" y="1258"/>
                    </a:moveTo>
                    <a:lnTo>
                      <a:pt x="1936" y="1381"/>
                    </a:lnTo>
                    <a:lnTo>
                      <a:pt x="1933" y="1612"/>
                    </a:lnTo>
                    <a:lnTo>
                      <a:pt x="1980" y="1644"/>
                    </a:lnTo>
                    <a:cubicBezTo>
                      <a:pt x="2051" y="1529"/>
                      <a:pt x="2100" y="1398"/>
                      <a:pt x="2121" y="1258"/>
                    </a:cubicBezTo>
                    <a:close/>
                    <a:moveTo>
                      <a:pt x="1965" y="1668"/>
                    </a:moveTo>
                    <a:lnTo>
                      <a:pt x="1812" y="1564"/>
                    </a:lnTo>
                    <a:lnTo>
                      <a:pt x="1712" y="1935"/>
                    </a:lnTo>
                    <a:cubicBezTo>
                      <a:pt x="1811" y="1862"/>
                      <a:pt x="1897" y="1772"/>
                      <a:pt x="1965" y="1668"/>
                    </a:cubicBezTo>
                    <a:close/>
                    <a:moveTo>
                      <a:pt x="978" y="2124"/>
                    </a:moveTo>
                    <a:lnTo>
                      <a:pt x="803" y="1903"/>
                    </a:lnTo>
                    <a:lnTo>
                      <a:pt x="651" y="2025"/>
                    </a:lnTo>
                    <a:cubicBezTo>
                      <a:pt x="752" y="2075"/>
                      <a:pt x="862" y="2109"/>
                      <a:pt x="978" y="2124"/>
                    </a:cubicBezTo>
                    <a:close/>
                    <a:moveTo>
                      <a:pt x="85" y="1030"/>
                    </a:moveTo>
                    <a:lnTo>
                      <a:pt x="302" y="808"/>
                    </a:lnTo>
                    <a:lnTo>
                      <a:pt x="284" y="669"/>
                    </a:lnTo>
                    <a:lnTo>
                      <a:pt x="202" y="626"/>
                    </a:lnTo>
                    <a:cubicBezTo>
                      <a:pt x="137" y="748"/>
                      <a:pt x="96" y="885"/>
                      <a:pt x="85" y="1030"/>
                    </a:cubicBezTo>
                    <a:close/>
                  </a:path>
                </a:pathLst>
              </a:custGeom>
              <a:solidFill>
                <a:srgbClr val="7F7F7F">
                  <a:alpha val="100000"/>
                </a:srgbClr>
              </a:solidFill>
              <a:ln w="9525">
                <a:noFill/>
              </a:ln>
            </p:spPr>
            <p:txBody>
              <a:bodyPr/>
              <a:p>
                <a:endParaRPr lang="zh-CN" altLang="en-US">
                  <a:solidFill>
                    <a:srgbClr val="556268"/>
                  </a:solidFill>
                  <a:latin typeface="思源宋体" panose="02020700000000000000" charset="-122"/>
                  <a:ea typeface="思源宋体" panose="02020700000000000000" charset="-122"/>
                  <a:cs typeface="思源宋体" panose="02020700000000000000" charset="-122"/>
                </a:endParaRPr>
              </a:p>
            </p:txBody>
          </p:sp>
          <p:sp>
            <p:nvSpPr>
              <p:cNvPr id="24593" name="TextBox 17"/>
              <p:cNvSpPr txBox="1"/>
              <p:nvPr/>
            </p:nvSpPr>
            <p:spPr>
              <a:xfrm>
                <a:off x="1846574" y="2809397"/>
                <a:ext cx="1097280" cy="1198880"/>
              </a:xfrm>
              <a:prstGeom prst="rect">
                <a:avLst/>
              </a:prstGeom>
              <a:noFill/>
              <a:ln w="9525">
                <a:noFill/>
              </a:ln>
            </p:spPr>
            <p:txBody>
              <a:bodyPr wrap="none">
                <a:spAutoFit/>
              </a:bodyPr>
              <a:p>
                <a:pPr eaLnBrk="1" hangingPunct="1"/>
                <a:r>
                  <a:rPr lang="zh-CN" altLang="en-US" sz="7200" dirty="0">
                    <a:solidFill>
                      <a:srgbClr val="556268"/>
                    </a:solidFill>
                    <a:latin typeface="思源宋体" panose="02020700000000000000" charset="-122"/>
                    <a:ea typeface="思源宋体" panose="02020700000000000000" charset="-122"/>
                    <a:cs typeface="思源宋体" panose="02020700000000000000" charset="-122"/>
                  </a:rPr>
                  <a:t>壹</a:t>
                </a:r>
                <a:endParaRPr lang="zh-CN" altLang="en-US" sz="7200" dirty="0">
                  <a:solidFill>
                    <a:srgbClr val="556268"/>
                  </a:solidFill>
                  <a:latin typeface="思源宋体" panose="02020700000000000000" charset="-122"/>
                  <a:ea typeface="思源宋体" panose="02020700000000000000" charset="-122"/>
                  <a:cs typeface="思源宋体" panose="02020700000000000000" charset="-122"/>
                </a:endParaRPr>
              </a:p>
            </p:txBody>
          </p:sp>
        </p:grpSp>
      </p:grpSp>
      <p:grpSp>
        <p:nvGrpSpPr>
          <p:cNvPr id="126" name="组合 125"/>
          <p:cNvGrpSpPr/>
          <p:nvPr/>
        </p:nvGrpSpPr>
        <p:grpSpPr>
          <a:xfrm>
            <a:off x="8388033" y="1668780"/>
            <a:ext cx="2336800" cy="3452813"/>
            <a:chOff x="1459039" y="2041113"/>
            <a:chExt cx="2336800" cy="3452336"/>
          </a:xfrm>
        </p:grpSpPr>
        <p:sp>
          <p:nvSpPr>
            <p:cNvPr id="24586" name="文本框 126"/>
            <p:cNvSpPr txBox="1"/>
            <p:nvPr/>
          </p:nvSpPr>
          <p:spPr>
            <a:xfrm>
              <a:off x="1459039" y="3869436"/>
              <a:ext cx="2336800" cy="1624013"/>
            </a:xfrm>
            <a:prstGeom prst="rect">
              <a:avLst/>
            </a:prstGeom>
            <a:noFill/>
            <a:ln w="9525">
              <a:noFill/>
            </a:ln>
          </p:spPr>
          <p:txBody>
            <a:bodyPr vert="eaVert">
              <a:spAutoFit/>
            </a:bodyPr>
            <a:p>
              <a:pPr eaLnBrk="1" hangingPunct="1">
                <a:lnSpc>
                  <a:spcPct val="200000"/>
                </a:lnSpc>
              </a:pPr>
              <a:r>
                <a:rPr lang="zh-CN" altLang="en-US" sz="1400" dirty="0">
                  <a:solidFill>
                    <a:srgbClr val="556268"/>
                  </a:solidFill>
                  <a:latin typeface="思源宋体" panose="02020700000000000000" charset="-122"/>
                  <a:ea typeface="思源宋体" panose="02020700000000000000" charset="-122"/>
                  <a:cs typeface="思源宋体" panose="02020700000000000000" charset="-122"/>
                </a:rPr>
                <a:t>点击添加文本信息点击添加文本信息点击添加文本信息点击添加文本信息点击添加文本信</a:t>
              </a:r>
              <a:endParaRPr lang="zh-CN" altLang="en-US" sz="1400" dirty="0">
                <a:solidFill>
                  <a:srgbClr val="556268"/>
                </a:solidFill>
                <a:latin typeface="思源宋体" panose="02020700000000000000" charset="-122"/>
                <a:ea typeface="思源宋体" panose="02020700000000000000" charset="-122"/>
                <a:cs typeface="思源宋体" panose="02020700000000000000" charset="-122"/>
              </a:endParaRPr>
            </a:p>
          </p:txBody>
        </p:sp>
        <p:grpSp>
          <p:nvGrpSpPr>
            <p:cNvPr id="24587" name="组合 127"/>
            <p:cNvGrpSpPr/>
            <p:nvPr/>
          </p:nvGrpSpPr>
          <p:grpSpPr>
            <a:xfrm>
              <a:off x="1817457" y="2041113"/>
              <a:ext cx="1617663" cy="1624012"/>
              <a:chOff x="1586024" y="2491865"/>
              <a:chExt cx="1617663" cy="1624012"/>
            </a:xfrm>
          </p:grpSpPr>
          <p:sp>
            <p:nvSpPr>
              <p:cNvPr id="24588" name="Freeform 5"/>
              <p:cNvSpPr>
                <a:spLocks noEditPoints="1"/>
              </p:cNvSpPr>
              <p:nvPr/>
            </p:nvSpPr>
            <p:spPr>
              <a:xfrm>
                <a:off x="1586024" y="2491865"/>
                <a:ext cx="1617663" cy="1624012"/>
              </a:xfrm>
              <a:custGeom>
                <a:avLst/>
                <a:gdLst/>
                <a:ahLst/>
                <a:cxnLst>
                  <a:cxn ang="0">
                    <a:pos x="1617663" y="812006"/>
                  </a:cxn>
                  <a:cxn ang="0">
                    <a:pos x="808832" y="1381217"/>
                  </a:cxn>
                  <a:cxn ang="0">
                    <a:pos x="821253" y="199517"/>
                  </a:cxn>
                  <a:cxn ang="0">
                    <a:pos x="808832" y="199517"/>
                  </a:cxn>
                  <a:cxn ang="0">
                    <a:pos x="853401" y="164308"/>
                  </a:cxn>
                  <a:cxn ang="0">
                    <a:pos x="1125204" y="130566"/>
                  </a:cxn>
                  <a:cxn ang="0">
                    <a:pos x="1173427" y="320548"/>
                  </a:cxn>
                  <a:cxn ang="0">
                    <a:pos x="1144201" y="140102"/>
                  </a:cxn>
                  <a:cxn ang="0">
                    <a:pos x="1208498" y="343287"/>
                  </a:cxn>
                  <a:cxn ang="0">
                    <a:pos x="1357551" y="300743"/>
                  </a:cxn>
                  <a:cxn ang="0">
                    <a:pos x="1364857" y="558942"/>
                  </a:cxn>
                  <a:cxn ang="0">
                    <a:pos x="1281563" y="423974"/>
                  </a:cxn>
                  <a:cxn ang="0">
                    <a:pos x="1557750" y="825943"/>
                  </a:cxn>
                  <a:cxn ang="0">
                    <a:pos x="1415272" y="740855"/>
                  </a:cxn>
                  <a:cxn ang="0">
                    <a:pos x="1415272" y="740855"/>
                  </a:cxn>
                  <a:cxn ang="0">
                    <a:pos x="1553366" y="894894"/>
                  </a:cxn>
                  <a:cxn ang="0">
                    <a:pos x="1331978" y="1127419"/>
                  </a:cxn>
                  <a:cxn ang="0">
                    <a:pos x="1224572" y="1260920"/>
                  </a:cxn>
                  <a:cxn ang="0">
                    <a:pos x="1087940" y="1357011"/>
                  </a:cxn>
                  <a:cxn ang="0">
                    <a:pos x="1207037" y="1277057"/>
                  </a:cxn>
                  <a:cxn ang="0">
                    <a:pos x="1066752" y="1518385"/>
                  </a:cxn>
                  <a:cxn ang="0">
                    <a:pos x="775222" y="1423761"/>
                  </a:cxn>
                  <a:cxn ang="0">
                    <a:pos x="819791" y="1424495"/>
                  </a:cxn>
                  <a:cxn ang="0">
                    <a:pos x="762800" y="1562396"/>
                  </a:cxn>
                  <a:cxn ang="0">
                    <a:pos x="416472" y="1316667"/>
                  </a:cxn>
                  <a:cxn ang="0">
                    <a:pos x="433276" y="1295395"/>
                  </a:cxn>
                  <a:cxn ang="0">
                    <a:pos x="391629" y="1259453"/>
                  </a:cxn>
                  <a:cxn ang="0">
                    <a:pos x="391629" y="1259453"/>
                  </a:cxn>
                  <a:cxn ang="0">
                    <a:pos x="357289" y="1224244"/>
                  </a:cxn>
                  <a:cxn ang="0">
                    <a:pos x="232347" y="1292461"/>
                  </a:cxn>
                  <a:cxn ang="0">
                    <a:pos x="243307" y="1043065"/>
                  </a:cxn>
                  <a:cxn ang="0">
                    <a:pos x="201660" y="877289"/>
                  </a:cxn>
                  <a:cxn ang="0">
                    <a:pos x="222118" y="982183"/>
                  </a:cxn>
                  <a:cxn ang="0">
                    <a:pos x="98638" y="748190"/>
                  </a:cxn>
                  <a:cxn ang="0">
                    <a:pos x="200199" y="855284"/>
                  </a:cxn>
                  <a:cxn ang="0">
                    <a:pos x="114712" y="732052"/>
                  </a:cxn>
                  <a:cxn ang="0">
                    <a:pos x="230155" y="503194"/>
                  </a:cxn>
                  <a:cxn ang="0">
                    <a:pos x="345598" y="221523"/>
                  </a:cxn>
                  <a:cxn ang="0">
                    <a:pos x="360942" y="396100"/>
                  </a:cxn>
                  <a:cxn ang="0">
                    <a:pos x="474924" y="299276"/>
                  </a:cxn>
                  <a:cxn ang="0">
                    <a:pos x="377747" y="378496"/>
                  </a:cxn>
                  <a:cxn ang="0">
                    <a:pos x="442775" y="156240"/>
                  </a:cxn>
                  <a:cxn ang="0">
                    <a:pos x="708002" y="66750"/>
                  </a:cxn>
                  <a:cxn ang="0">
                    <a:pos x="702887" y="140102"/>
                  </a:cxn>
                  <a:cxn ang="0">
                    <a:pos x="732844" y="63816"/>
                  </a:cxn>
                  <a:cxn ang="0">
                    <a:pos x="1405774" y="357957"/>
                  </a:cxn>
                  <a:cxn ang="0">
                    <a:pos x="1446690" y="1205906"/>
                  </a:cxn>
                  <a:cxn ang="0">
                    <a:pos x="1250876" y="1419360"/>
                  </a:cxn>
                  <a:cxn ang="0">
                    <a:pos x="475654" y="1485377"/>
                  </a:cxn>
                  <a:cxn ang="0">
                    <a:pos x="207505" y="490724"/>
                  </a:cxn>
                </a:cxnLst>
                <a:pathLst>
                  <a:path w="2214" h="2214">
                    <a:moveTo>
                      <a:pt x="1107" y="0"/>
                    </a:moveTo>
                    <a:cubicBezTo>
                      <a:pt x="496" y="0"/>
                      <a:pt x="0" y="496"/>
                      <a:pt x="0" y="1107"/>
                    </a:cubicBezTo>
                    <a:cubicBezTo>
                      <a:pt x="0" y="1718"/>
                      <a:pt x="496" y="2214"/>
                      <a:pt x="1107" y="2214"/>
                    </a:cubicBezTo>
                    <a:cubicBezTo>
                      <a:pt x="1718" y="2214"/>
                      <a:pt x="2214" y="1718"/>
                      <a:pt x="2214" y="1107"/>
                    </a:cubicBezTo>
                    <a:cubicBezTo>
                      <a:pt x="2214" y="496"/>
                      <a:pt x="1718" y="0"/>
                      <a:pt x="1107" y="0"/>
                    </a:cubicBezTo>
                    <a:close/>
                    <a:moveTo>
                      <a:pt x="1107" y="331"/>
                    </a:moveTo>
                    <a:cubicBezTo>
                      <a:pt x="1536" y="331"/>
                      <a:pt x="1883" y="679"/>
                      <a:pt x="1883" y="1107"/>
                    </a:cubicBezTo>
                    <a:cubicBezTo>
                      <a:pt x="1883" y="1536"/>
                      <a:pt x="1536" y="1883"/>
                      <a:pt x="1107" y="1883"/>
                    </a:cubicBezTo>
                    <a:cubicBezTo>
                      <a:pt x="679" y="1883"/>
                      <a:pt x="331" y="1536"/>
                      <a:pt x="331" y="1107"/>
                    </a:cubicBezTo>
                    <a:cubicBezTo>
                      <a:pt x="331" y="679"/>
                      <a:pt x="679" y="331"/>
                      <a:pt x="1107" y="331"/>
                    </a:cubicBezTo>
                    <a:close/>
                    <a:moveTo>
                      <a:pt x="1107" y="272"/>
                    </a:moveTo>
                    <a:cubicBezTo>
                      <a:pt x="1113" y="272"/>
                      <a:pt x="1118" y="272"/>
                      <a:pt x="1124" y="272"/>
                    </a:cubicBezTo>
                    <a:lnTo>
                      <a:pt x="1138" y="224"/>
                    </a:lnTo>
                    <a:lnTo>
                      <a:pt x="950" y="220"/>
                    </a:lnTo>
                    <a:lnTo>
                      <a:pt x="922" y="292"/>
                    </a:lnTo>
                    <a:cubicBezTo>
                      <a:pt x="981" y="279"/>
                      <a:pt x="1043" y="272"/>
                      <a:pt x="1107" y="272"/>
                    </a:cubicBezTo>
                    <a:close/>
                    <a:moveTo>
                      <a:pt x="1154" y="273"/>
                    </a:moveTo>
                    <a:cubicBezTo>
                      <a:pt x="1227" y="277"/>
                      <a:pt x="1298" y="291"/>
                      <a:pt x="1366" y="313"/>
                    </a:cubicBezTo>
                    <a:lnTo>
                      <a:pt x="1298" y="227"/>
                    </a:lnTo>
                    <a:lnTo>
                      <a:pt x="1168" y="224"/>
                    </a:lnTo>
                    <a:lnTo>
                      <a:pt x="1154" y="273"/>
                    </a:lnTo>
                    <a:close/>
                    <a:moveTo>
                      <a:pt x="1418" y="332"/>
                    </a:moveTo>
                    <a:lnTo>
                      <a:pt x="1420" y="332"/>
                    </a:lnTo>
                    <a:lnTo>
                      <a:pt x="1540" y="178"/>
                    </a:lnTo>
                    <a:cubicBezTo>
                      <a:pt x="1442" y="132"/>
                      <a:pt x="1336" y="101"/>
                      <a:pt x="1224" y="89"/>
                    </a:cubicBezTo>
                    <a:lnTo>
                      <a:pt x="1418" y="332"/>
                    </a:lnTo>
                    <a:close/>
                    <a:moveTo>
                      <a:pt x="1448" y="344"/>
                    </a:moveTo>
                    <a:cubicBezTo>
                      <a:pt x="1504" y="369"/>
                      <a:pt x="1557" y="401"/>
                      <a:pt x="1606" y="437"/>
                    </a:cubicBezTo>
                    <a:lnTo>
                      <a:pt x="1651" y="439"/>
                    </a:lnTo>
                    <a:lnTo>
                      <a:pt x="1626" y="223"/>
                    </a:lnTo>
                    <a:cubicBezTo>
                      <a:pt x="1607" y="212"/>
                      <a:pt x="1587" y="201"/>
                      <a:pt x="1566" y="190"/>
                    </a:cubicBezTo>
                    <a:lnTo>
                      <a:pt x="1566" y="191"/>
                    </a:lnTo>
                    <a:lnTo>
                      <a:pt x="1448" y="344"/>
                    </a:lnTo>
                    <a:close/>
                    <a:moveTo>
                      <a:pt x="1645" y="468"/>
                    </a:moveTo>
                    <a:cubicBezTo>
                      <a:pt x="1648" y="470"/>
                      <a:pt x="1651" y="473"/>
                      <a:pt x="1655" y="476"/>
                    </a:cubicBezTo>
                    <a:lnTo>
                      <a:pt x="1654" y="468"/>
                    </a:lnTo>
                    <a:lnTo>
                      <a:pt x="1645" y="468"/>
                    </a:lnTo>
                    <a:close/>
                    <a:moveTo>
                      <a:pt x="1687" y="506"/>
                    </a:moveTo>
                    <a:cubicBezTo>
                      <a:pt x="1704" y="522"/>
                      <a:pt x="1720" y="539"/>
                      <a:pt x="1735" y="556"/>
                    </a:cubicBezTo>
                    <a:lnTo>
                      <a:pt x="1858" y="410"/>
                    </a:lnTo>
                    <a:cubicBezTo>
                      <a:pt x="1799" y="346"/>
                      <a:pt x="1732" y="290"/>
                      <a:pt x="1658" y="242"/>
                    </a:cubicBezTo>
                    <a:lnTo>
                      <a:pt x="1687" y="506"/>
                    </a:lnTo>
                    <a:close/>
                    <a:moveTo>
                      <a:pt x="1754" y="578"/>
                    </a:moveTo>
                    <a:cubicBezTo>
                      <a:pt x="1799" y="634"/>
                      <a:pt x="1838" y="696"/>
                      <a:pt x="1868" y="762"/>
                    </a:cubicBezTo>
                    <a:lnTo>
                      <a:pt x="1898" y="458"/>
                    </a:lnTo>
                    <a:lnTo>
                      <a:pt x="1901" y="459"/>
                    </a:lnTo>
                    <a:cubicBezTo>
                      <a:pt x="1893" y="450"/>
                      <a:pt x="1886" y="441"/>
                      <a:pt x="1878" y="432"/>
                    </a:cubicBezTo>
                    <a:lnTo>
                      <a:pt x="1754" y="578"/>
                    </a:lnTo>
                    <a:close/>
                    <a:moveTo>
                      <a:pt x="1887" y="806"/>
                    </a:moveTo>
                    <a:cubicBezTo>
                      <a:pt x="1906" y="856"/>
                      <a:pt x="1920" y="907"/>
                      <a:pt x="1930" y="961"/>
                    </a:cubicBezTo>
                    <a:lnTo>
                      <a:pt x="2090" y="1127"/>
                    </a:lnTo>
                    <a:lnTo>
                      <a:pt x="2132" y="1126"/>
                    </a:lnTo>
                    <a:cubicBezTo>
                      <a:pt x="2132" y="1120"/>
                      <a:pt x="2132" y="1113"/>
                      <a:pt x="2132" y="1107"/>
                    </a:cubicBezTo>
                    <a:cubicBezTo>
                      <a:pt x="2132" y="1021"/>
                      <a:pt x="2121" y="938"/>
                      <a:pt x="2102" y="858"/>
                    </a:cubicBezTo>
                    <a:lnTo>
                      <a:pt x="1887" y="806"/>
                    </a:lnTo>
                    <a:close/>
                    <a:moveTo>
                      <a:pt x="1937" y="1010"/>
                    </a:moveTo>
                    <a:cubicBezTo>
                      <a:pt x="1941" y="1042"/>
                      <a:pt x="1942" y="1074"/>
                      <a:pt x="1942" y="1107"/>
                    </a:cubicBezTo>
                    <a:cubicBezTo>
                      <a:pt x="1942" y="1114"/>
                      <a:pt x="1942" y="1121"/>
                      <a:pt x="1942" y="1128"/>
                    </a:cubicBezTo>
                    <a:lnTo>
                      <a:pt x="2050" y="1127"/>
                    </a:lnTo>
                    <a:lnTo>
                      <a:pt x="1937" y="1010"/>
                    </a:lnTo>
                    <a:close/>
                    <a:moveTo>
                      <a:pt x="1941" y="1157"/>
                    </a:moveTo>
                    <a:cubicBezTo>
                      <a:pt x="1940" y="1165"/>
                      <a:pt x="1940" y="1172"/>
                      <a:pt x="1939" y="1180"/>
                    </a:cubicBezTo>
                    <a:lnTo>
                      <a:pt x="1937" y="1346"/>
                    </a:lnTo>
                    <a:lnTo>
                      <a:pt x="2126" y="1220"/>
                    </a:lnTo>
                    <a:cubicBezTo>
                      <a:pt x="2128" y="1199"/>
                      <a:pt x="2130" y="1177"/>
                      <a:pt x="2131" y="1155"/>
                    </a:cubicBezTo>
                    <a:lnTo>
                      <a:pt x="1941" y="1157"/>
                    </a:lnTo>
                    <a:close/>
                    <a:moveTo>
                      <a:pt x="1908" y="1346"/>
                    </a:moveTo>
                    <a:cubicBezTo>
                      <a:pt x="1888" y="1414"/>
                      <a:pt x="1859" y="1478"/>
                      <a:pt x="1823" y="1537"/>
                    </a:cubicBezTo>
                    <a:lnTo>
                      <a:pt x="1904" y="1592"/>
                    </a:lnTo>
                    <a:lnTo>
                      <a:pt x="1908" y="1346"/>
                    </a:lnTo>
                    <a:close/>
                    <a:moveTo>
                      <a:pt x="1767" y="1619"/>
                    </a:moveTo>
                    <a:cubicBezTo>
                      <a:pt x="1740" y="1655"/>
                      <a:pt x="1709" y="1688"/>
                      <a:pt x="1676" y="1719"/>
                    </a:cubicBezTo>
                    <a:lnTo>
                      <a:pt x="1734" y="1741"/>
                    </a:lnTo>
                    <a:lnTo>
                      <a:pt x="1767" y="1619"/>
                    </a:lnTo>
                    <a:close/>
                    <a:moveTo>
                      <a:pt x="1652" y="1741"/>
                    </a:moveTo>
                    <a:cubicBezTo>
                      <a:pt x="1602" y="1783"/>
                      <a:pt x="1548" y="1820"/>
                      <a:pt x="1489" y="1850"/>
                    </a:cubicBezTo>
                    <a:lnTo>
                      <a:pt x="1489" y="2059"/>
                    </a:lnTo>
                    <a:cubicBezTo>
                      <a:pt x="1554" y="2032"/>
                      <a:pt x="1616" y="1999"/>
                      <a:pt x="1674" y="1961"/>
                    </a:cubicBezTo>
                    <a:lnTo>
                      <a:pt x="1726" y="1770"/>
                    </a:lnTo>
                    <a:lnTo>
                      <a:pt x="1652" y="1741"/>
                    </a:lnTo>
                    <a:close/>
                    <a:moveTo>
                      <a:pt x="1460" y="1864"/>
                    </a:moveTo>
                    <a:cubicBezTo>
                      <a:pt x="1370" y="1906"/>
                      <a:pt x="1272" y="1933"/>
                      <a:pt x="1168" y="1940"/>
                    </a:cubicBezTo>
                    <a:lnTo>
                      <a:pt x="1375" y="2097"/>
                    </a:lnTo>
                    <a:cubicBezTo>
                      <a:pt x="1404" y="2089"/>
                      <a:pt x="1432" y="2080"/>
                      <a:pt x="1460" y="2070"/>
                    </a:cubicBezTo>
                    <a:lnTo>
                      <a:pt x="1460" y="1864"/>
                    </a:lnTo>
                    <a:close/>
                    <a:moveTo>
                      <a:pt x="1122" y="1942"/>
                    </a:moveTo>
                    <a:cubicBezTo>
                      <a:pt x="1117" y="1942"/>
                      <a:pt x="1112" y="1942"/>
                      <a:pt x="1107" y="1942"/>
                    </a:cubicBezTo>
                    <a:cubicBezTo>
                      <a:pt x="1091" y="1942"/>
                      <a:pt x="1076" y="1942"/>
                      <a:pt x="1061" y="1941"/>
                    </a:cubicBezTo>
                    <a:lnTo>
                      <a:pt x="1073" y="2132"/>
                    </a:lnTo>
                    <a:cubicBezTo>
                      <a:pt x="1085" y="2132"/>
                      <a:pt x="1096" y="2132"/>
                      <a:pt x="1107" y="2132"/>
                    </a:cubicBezTo>
                    <a:cubicBezTo>
                      <a:pt x="1187" y="2132"/>
                      <a:pt x="1264" y="2123"/>
                      <a:pt x="1339" y="2106"/>
                    </a:cubicBezTo>
                    <a:lnTo>
                      <a:pt x="1122" y="1942"/>
                    </a:lnTo>
                    <a:close/>
                    <a:moveTo>
                      <a:pt x="1031" y="1939"/>
                    </a:moveTo>
                    <a:cubicBezTo>
                      <a:pt x="963" y="1933"/>
                      <a:pt x="898" y="1919"/>
                      <a:pt x="835" y="1897"/>
                    </a:cubicBezTo>
                    <a:lnTo>
                      <a:pt x="1018" y="2128"/>
                    </a:lnTo>
                    <a:cubicBezTo>
                      <a:pt x="1027" y="2129"/>
                      <a:pt x="1036" y="2130"/>
                      <a:pt x="1044" y="2130"/>
                    </a:cubicBezTo>
                    <a:lnTo>
                      <a:pt x="1031" y="1939"/>
                    </a:lnTo>
                    <a:close/>
                    <a:moveTo>
                      <a:pt x="786" y="1879"/>
                    </a:moveTo>
                    <a:cubicBezTo>
                      <a:pt x="732" y="1856"/>
                      <a:pt x="681" y="1828"/>
                      <a:pt x="634" y="1795"/>
                    </a:cubicBezTo>
                    <a:lnTo>
                      <a:pt x="570" y="1795"/>
                    </a:lnTo>
                    <a:lnTo>
                      <a:pt x="582" y="1988"/>
                    </a:lnTo>
                    <a:cubicBezTo>
                      <a:pt x="596" y="1996"/>
                      <a:pt x="609" y="2003"/>
                      <a:pt x="623" y="2011"/>
                    </a:cubicBezTo>
                    <a:lnTo>
                      <a:pt x="786" y="1879"/>
                    </a:lnTo>
                    <a:close/>
                    <a:moveTo>
                      <a:pt x="593" y="1766"/>
                    </a:moveTo>
                    <a:cubicBezTo>
                      <a:pt x="584" y="1759"/>
                      <a:pt x="576" y="1752"/>
                      <a:pt x="567" y="1744"/>
                    </a:cubicBezTo>
                    <a:lnTo>
                      <a:pt x="568" y="1766"/>
                    </a:lnTo>
                    <a:lnTo>
                      <a:pt x="593" y="1766"/>
                    </a:lnTo>
                    <a:close/>
                    <a:moveTo>
                      <a:pt x="536" y="1717"/>
                    </a:moveTo>
                    <a:cubicBezTo>
                      <a:pt x="527" y="1708"/>
                      <a:pt x="518" y="1699"/>
                      <a:pt x="509" y="1691"/>
                    </a:cubicBezTo>
                    <a:lnTo>
                      <a:pt x="337" y="1784"/>
                    </a:lnTo>
                    <a:cubicBezTo>
                      <a:pt x="400" y="1855"/>
                      <a:pt x="472" y="1917"/>
                      <a:pt x="552" y="1969"/>
                    </a:cubicBezTo>
                    <a:lnTo>
                      <a:pt x="536" y="1717"/>
                    </a:lnTo>
                    <a:close/>
                    <a:moveTo>
                      <a:pt x="489" y="1669"/>
                    </a:moveTo>
                    <a:cubicBezTo>
                      <a:pt x="473" y="1651"/>
                      <a:pt x="457" y="1633"/>
                      <a:pt x="443" y="1614"/>
                    </a:cubicBezTo>
                    <a:lnTo>
                      <a:pt x="406" y="1714"/>
                    </a:lnTo>
                    <a:lnTo>
                      <a:pt x="489" y="1669"/>
                    </a:lnTo>
                    <a:close/>
                    <a:moveTo>
                      <a:pt x="422" y="1586"/>
                    </a:moveTo>
                    <a:cubicBezTo>
                      <a:pt x="418" y="1580"/>
                      <a:pt x="414" y="1574"/>
                      <a:pt x="410" y="1568"/>
                    </a:cubicBezTo>
                    <a:lnTo>
                      <a:pt x="131" y="1420"/>
                    </a:lnTo>
                    <a:cubicBezTo>
                      <a:pt x="171" y="1546"/>
                      <a:pt x="235" y="1662"/>
                      <a:pt x="318" y="1762"/>
                    </a:cubicBezTo>
                    <a:lnTo>
                      <a:pt x="368" y="1735"/>
                    </a:lnTo>
                    <a:lnTo>
                      <a:pt x="422" y="1586"/>
                    </a:lnTo>
                    <a:close/>
                    <a:moveTo>
                      <a:pt x="380" y="1519"/>
                    </a:moveTo>
                    <a:cubicBezTo>
                      <a:pt x="363" y="1488"/>
                      <a:pt x="347" y="1456"/>
                      <a:pt x="333" y="1422"/>
                    </a:cubicBezTo>
                    <a:lnTo>
                      <a:pt x="333" y="1494"/>
                    </a:lnTo>
                    <a:lnTo>
                      <a:pt x="380" y="1519"/>
                    </a:lnTo>
                    <a:close/>
                    <a:moveTo>
                      <a:pt x="304" y="1339"/>
                    </a:moveTo>
                    <a:cubicBezTo>
                      <a:pt x="291" y="1293"/>
                      <a:pt x="282" y="1245"/>
                      <a:pt x="276" y="1196"/>
                    </a:cubicBezTo>
                    <a:lnTo>
                      <a:pt x="94" y="1263"/>
                    </a:lnTo>
                    <a:cubicBezTo>
                      <a:pt x="100" y="1303"/>
                      <a:pt x="108" y="1342"/>
                      <a:pt x="119" y="1381"/>
                    </a:cubicBezTo>
                    <a:lnTo>
                      <a:pt x="305" y="1479"/>
                    </a:lnTo>
                    <a:lnTo>
                      <a:pt x="304" y="1339"/>
                    </a:lnTo>
                    <a:close/>
                    <a:moveTo>
                      <a:pt x="274" y="1166"/>
                    </a:moveTo>
                    <a:cubicBezTo>
                      <a:pt x="272" y="1147"/>
                      <a:pt x="272" y="1127"/>
                      <a:pt x="272" y="1107"/>
                    </a:cubicBezTo>
                    <a:cubicBezTo>
                      <a:pt x="272" y="1097"/>
                      <a:pt x="272" y="1087"/>
                      <a:pt x="272" y="1077"/>
                    </a:cubicBezTo>
                    <a:lnTo>
                      <a:pt x="135" y="1020"/>
                    </a:lnTo>
                    <a:lnTo>
                      <a:pt x="83" y="1074"/>
                    </a:lnTo>
                    <a:cubicBezTo>
                      <a:pt x="82" y="1085"/>
                      <a:pt x="82" y="1096"/>
                      <a:pt x="82" y="1107"/>
                    </a:cubicBezTo>
                    <a:cubicBezTo>
                      <a:pt x="82" y="1150"/>
                      <a:pt x="85" y="1192"/>
                      <a:pt x="90" y="1233"/>
                    </a:cubicBezTo>
                    <a:lnTo>
                      <a:pt x="274" y="1166"/>
                    </a:lnTo>
                    <a:close/>
                    <a:moveTo>
                      <a:pt x="274" y="1046"/>
                    </a:moveTo>
                    <a:cubicBezTo>
                      <a:pt x="278" y="982"/>
                      <a:pt x="290" y="920"/>
                      <a:pt x="308" y="861"/>
                    </a:cubicBezTo>
                    <a:lnTo>
                      <a:pt x="306" y="845"/>
                    </a:lnTo>
                    <a:lnTo>
                      <a:pt x="157" y="998"/>
                    </a:lnTo>
                    <a:lnTo>
                      <a:pt x="274" y="1046"/>
                    </a:lnTo>
                    <a:close/>
                    <a:moveTo>
                      <a:pt x="330" y="800"/>
                    </a:moveTo>
                    <a:cubicBezTo>
                      <a:pt x="341" y="771"/>
                      <a:pt x="355" y="742"/>
                      <a:pt x="369" y="715"/>
                    </a:cubicBezTo>
                    <a:lnTo>
                      <a:pt x="315" y="686"/>
                    </a:lnTo>
                    <a:lnTo>
                      <a:pt x="330" y="800"/>
                    </a:lnTo>
                    <a:close/>
                    <a:moveTo>
                      <a:pt x="384" y="689"/>
                    </a:moveTo>
                    <a:cubicBezTo>
                      <a:pt x="395" y="669"/>
                      <a:pt x="408" y="650"/>
                      <a:pt x="421" y="631"/>
                    </a:cubicBezTo>
                    <a:lnTo>
                      <a:pt x="473" y="302"/>
                    </a:lnTo>
                    <a:cubicBezTo>
                      <a:pt x="369" y="384"/>
                      <a:pt x="282" y="485"/>
                      <a:pt x="216" y="601"/>
                    </a:cubicBezTo>
                    <a:lnTo>
                      <a:pt x="384" y="689"/>
                    </a:lnTo>
                    <a:close/>
                    <a:moveTo>
                      <a:pt x="458" y="581"/>
                    </a:moveTo>
                    <a:cubicBezTo>
                      <a:pt x="470" y="567"/>
                      <a:pt x="481" y="553"/>
                      <a:pt x="494" y="540"/>
                    </a:cubicBezTo>
                    <a:lnTo>
                      <a:pt x="466" y="534"/>
                    </a:lnTo>
                    <a:lnTo>
                      <a:pt x="458" y="581"/>
                    </a:lnTo>
                    <a:close/>
                    <a:moveTo>
                      <a:pt x="517" y="516"/>
                    </a:moveTo>
                    <a:cubicBezTo>
                      <a:pt x="557" y="475"/>
                      <a:pt x="602" y="439"/>
                      <a:pt x="650" y="408"/>
                    </a:cubicBezTo>
                    <a:lnTo>
                      <a:pt x="581" y="227"/>
                    </a:lnTo>
                    <a:cubicBezTo>
                      <a:pt x="555" y="243"/>
                      <a:pt x="531" y="259"/>
                      <a:pt x="507" y="276"/>
                    </a:cubicBezTo>
                    <a:lnTo>
                      <a:pt x="470" y="505"/>
                    </a:lnTo>
                    <a:lnTo>
                      <a:pt x="517" y="516"/>
                    </a:lnTo>
                    <a:close/>
                    <a:moveTo>
                      <a:pt x="675" y="392"/>
                    </a:moveTo>
                    <a:cubicBezTo>
                      <a:pt x="715" y="368"/>
                      <a:pt x="758" y="346"/>
                      <a:pt x="802" y="329"/>
                    </a:cubicBezTo>
                    <a:lnTo>
                      <a:pt x="649" y="190"/>
                    </a:lnTo>
                    <a:cubicBezTo>
                      <a:pt x="635" y="197"/>
                      <a:pt x="620" y="205"/>
                      <a:pt x="606" y="213"/>
                    </a:cubicBezTo>
                    <a:lnTo>
                      <a:pt x="675" y="392"/>
                    </a:lnTo>
                    <a:close/>
                    <a:moveTo>
                      <a:pt x="833" y="318"/>
                    </a:moveTo>
                    <a:cubicBezTo>
                      <a:pt x="851" y="312"/>
                      <a:pt x="869" y="306"/>
                      <a:pt x="887" y="301"/>
                    </a:cubicBezTo>
                    <a:lnTo>
                      <a:pt x="969" y="91"/>
                    </a:lnTo>
                    <a:cubicBezTo>
                      <a:pt x="866" y="105"/>
                      <a:pt x="768" y="134"/>
                      <a:pt x="677" y="176"/>
                    </a:cubicBezTo>
                    <a:lnTo>
                      <a:pt x="833" y="318"/>
                    </a:lnTo>
                    <a:close/>
                    <a:moveTo>
                      <a:pt x="1003" y="87"/>
                    </a:moveTo>
                    <a:lnTo>
                      <a:pt x="962" y="191"/>
                    </a:lnTo>
                    <a:lnTo>
                      <a:pt x="1274" y="198"/>
                    </a:lnTo>
                    <a:lnTo>
                      <a:pt x="1184" y="85"/>
                    </a:lnTo>
                    <a:cubicBezTo>
                      <a:pt x="1158" y="83"/>
                      <a:pt x="1133" y="82"/>
                      <a:pt x="1107" y="82"/>
                    </a:cubicBezTo>
                    <a:cubicBezTo>
                      <a:pt x="1072" y="82"/>
                      <a:pt x="1037" y="84"/>
                      <a:pt x="1003" y="87"/>
                    </a:cubicBezTo>
                    <a:close/>
                    <a:moveTo>
                      <a:pt x="1924" y="488"/>
                    </a:moveTo>
                    <a:lnTo>
                      <a:pt x="1896" y="778"/>
                    </a:lnTo>
                    <a:lnTo>
                      <a:pt x="2093" y="826"/>
                    </a:lnTo>
                    <a:cubicBezTo>
                      <a:pt x="2058" y="702"/>
                      <a:pt x="2000" y="588"/>
                      <a:pt x="1924" y="488"/>
                    </a:cubicBezTo>
                    <a:close/>
                    <a:moveTo>
                      <a:pt x="2121" y="1258"/>
                    </a:moveTo>
                    <a:lnTo>
                      <a:pt x="1936" y="1381"/>
                    </a:lnTo>
                    <a:lnTo>
                      <a:pt x="1933" y="1612"/>
                    </a:lnTo>
                    <a:lnTo>
                      <a:pt x="1980" y="1644"/>
                    </a:lnTo>
                    <a:cubicBezTo>
                      <a:pt x="2051" y="1529"/>
                      <a:pt x="2100" y="1398"/>
                      <a:pt x="2121" y="1258"/>
                    </a:cubicBezTo>
                    <a:close/>
                    <a:moveTo>
                      <a:pt x="1965" y="1668"/>
                    </a:moveTo>
                    <a:lnTo>
                      <a:pt x="1812" y="1564"/>
                    </a:lnTo>
                    <a:lnTo>
                      <a:pt x="1712" y="1935"/>
                    </a:lnTo>
                    <a:cubicBezTo>
                      <a:pt x="1811" y="1862"/>
                      <a:pt x="1897" y="1772"/>
                      <a:pt x="1965" y="1668"/>
                    </a:cubicBezTo>
                    <a:close/>
                    <a:moveTo>
                      <a:pt x="978" y="2124"/>
                    </a:moveTo>
                    <a:lnTo>
                      <a:pt x="803" y="1903"/>
                    </a:lnTo>
                    <a:lnTo>
                      <a:pt x="651" y="2025"/>
                    </a:lnTo>
                    <a:cubicBezTo>
                      <a:pt x="752" y="2075"/>
                      <a:pt x="862" y="2109"/>
                      <a:pt x="978" y="2124"/>
                    </a:cubicBezTo>
                    <a:close/>
                    <a:moveTo>
                      <a:pt x="85" y="1030"/>
                    </a:moveTo>
                    <a:lnTo>
                      <a:pt x="302" y="808"/>
                    </a:lnTo>
                    <a:lnTo>
                      <a:pt x="284" y="669"/>
                    </a:lnTo>
                    <a:lnTo>
                      <a:pt x="202" y="626"/>
                    </a:lnTo>
                    <a:cubicBezTo>
                      <a:pt x="137" y="748"/>
                      <a:pt x="96" y="885"/>
                      <a:pt x="85" y="1030"/>
                    </a:cubicBezTo>
                    <a:close/>
                  </a:path>
                </a:pathLst>
              </a:custGeom>
              <a:solidFill>
                <a:srgbClr val="7F7F7F">
                  <a:alpha val="100000"/>
                </a:srgbClr>
              </a:solidFill>
              <a:ln w="9525">
                <a:noFill/>
              </a:ln>
            </p:spPr>
            <p:txBody>
              <a:bodyPr/>
              <a:p>
                <a:endParaRPr lang="zh-CN" altLang="en-US">
                  <a:solidFill>
                    <a:srgbClr val="556268"/>
                  </a:solidFill>
                  <a:latin typeface="思源宋体" panose="02020700000000000000" charset="-122"/>
                  <a:ea typeface="思源宋体" panose="02020700000000000000" charset="-122"/>
                  <a:cs typeface="思源宋体" panose="02020700000000000000" charset="-122"/>
                </a:endParaRPr>
              </a:p>
            </p:txBody>
          </p:sp>
          <p:sp>
            <p:nvSpPr>
              <p:cNvPr id="24589" name="TextBox 17"/>
              <p:cNvSpPr txBox="1"/>
              <p:nvPr/>
            </p:nvSpPr>
            <p:spPr>
              <a:xfrm>
                <a:off x="1846574" y="2737652"/>
                <a:ext cx="1097280" cy="1198880"/>
              </a:xfrm>
              <a:prstGeom prst="rect">
                <a:avLst/>
              </a:prstGeom>
              <a:noFill/>
              <a:ln w="9525">
                <a:noFill/>
              </a:ln>
            </p:spPr>
            <p:txBody>
              <a:bodyPr wrap="none">
                <a:spAutoFit/>
              </a:bodyPr>
              <a:p>
                <a:pPr eaLnBrk="1" hangingPunct="1"/>
                <a:r>
                  <a:rPr lang="zh-CN" altLang="en-US" sz="7200" dirty="0">
                    <a:solidFill>
                      <a:srgbClr val="556268"/>
                    </a:solidFill>
                    <a:latin typeface="思源宋体" panose="02020700000000000000" charset="-122"/>
                    <a:ea typeface="思源宋体" panose="02020700000000000000" charset="-122"/>
                    <a:cs typeface="思源宋体" panose="02020700000000000000" charset="-122"/>
                  </a:rPr>
                  <a:t>贰</a:t>
                </a:r>
                <a:endParaRPr lang="zh-CN" altLang="en-US" sz="7200" dirty="0">
                  <a:solidFill>
                    <a:srgbClr val="556268"/>
                  </a:solidFill>
                  <a:latin typeface="思源宋体" panose="02020700000000000000" charset="-122"/>
                  <a:ea typeface="思源宋体" panose="02020700000000000000" charset="-122"/>
                  <a:cs typeface="思源宋体" panose="02020700000000000000" charset="-122"/>
                </a:endParaRPr>
              </a:p>
            </p:txBody>
          </p:sp>
        </p:grpSp>
      </p:grpSp>
    </p:spTree>
    <p:custDataLst>
      <p:tags r:id="rId3"/>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000" fill="hold">
                                          <p:stCondLst>
                                            <p:cond delay="0"/>
                                          </p:stCondLst>
                                        </p:cTn>
                                        <p:tgtEl>
                                          <p:spTgt spid="12"/>
                                        </p:tgtEl>
                                        <p:attrNameLst>
                                          <p:attrName>style.visibility</p:attrName>
                                        </p:attrNameLst>
                                      </p:cBhvr>
                                      <p:to>
                                        <p:strVal val="visible"/>
                                      </p:to>
                                    </p:set>
                                    <p:animEffect transition="in" filter="wipe(up)">
                                      <p:cBhvr>
                                        <p:cTn id="7" dur="1000"/>
                                        <p:tgtEl>
                                          <p:spTgt spid="12"/>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000" fill="hold">
                                          <p:stCondLst>
                                            <p:cond delay="0"/>
                                          </p:stCondLst>
                                        </p:cTn>
                                        <p:tgtEl>
                                          <p:spTgt spid="13"/>
                                        </p:tgtEl>
                                        <p:attrNameLst>
                                          <p:attrName>style.visibility</p:attrName>
                                        </p:attrNameLst>
                                      </p:cBhvr>
                                      <p:to>
                                        <p:strVal val="visible"/>
                                      </p:to>
                                    </p:set>
                                    <p:animEffect transition="in" filter="wipe(down)">
                                      <p:cBhvr>
                                        <p:cTn id="11" dur="1000"/>
                                        <p:tgtEl>
                                          <p:spTgt spid="13"/>
                                        </p:tgtEl>
                                      </p:cBhvr>
                                    </p:animEffect>
                                  </p:childTnLst>
                                </p:cTn>
                              </p:par>
                            </p:childTnLst>
                          </p:cTn>
                        </p:par>
                        <p:par>
                          <p:cTn id="12" fill="hold">
                            <p:stCondLst>
                              <p:cond delay="2000"/>
                            </p:stCondLst>
                            <p:childTnLst>
                              <p:par>
                                <p:cTn id="13" presetID="22" presetClass="entr" presetSubtype="4" fill="hold" nodeType="afterEffect">
                                  <p:stCondLst>
                                    <p:cond delay="0"/>
                                  </p:stCondLst>
                                  <p:childTnLst>
                                    <p:set>
                                      <p:cBhvr>
                                        <p:cTn id="14" dur="1000" fill="hold">
                                          <p:stCondLst>
                                            <p:cond delay="0"/>
                                          </p:stCondLst>
                                        </p:cTn>
                                        <p:tgtEl>
                                          <p:spTgt spid="14"/>
                                        </p:tgtEl>
                                        <p:attrNameLst>
                                          <p:attrName>style.visibility</p:attrName>
                                        </p:attrNameLst>
                                      </p:cBhvr>
                                      <p:to>
                                        <p:strVal val="visible"/>
                                      </p:to>
                                    </p:set>
                                    <p:animEffect transition="in" filter="wipe(down)">
                                      <p:cBhvr>
                                        <p:cTn id="15" dur="1000"/>
                                        <p:tgtEl>
                                          <p:spTgt spid="14"/>
                                        </p:tgtEl>
                                      </p:cBhvr>
                                    </p:animEffect>
                                  </p:childTnLst>
                                </p:cTn>
                              </p:par>
                            </p:childTnLst>
                          </p:cTn>
                        </p:par>
                        <p:par>
                          <p:cTn id="16" fill="hold">
                            <p:stCondLst>
                              <p:cond delay="3000"/>
                            </p:stCondLst>
                            <p:childTnLst>
                              <p:par>
                                <p:cTn id="17" presetID="22" presetClass="entr" presetSubtype="4" fill="hold" nodeType="afterEffect">
                                  <p:stCondLst>
                                    <p:cond delay="0"/>
                                  </p:stCondLst>
                                  <p:childTnLst>
                                    <p:set>
                                      <p:cBhvr>
                                        <p:cTn id="18" dur="1000" fill="hold">
                                          <p:stCondLst>
                                            <p:cond delay="0"/>
                                          </p:stCondLst>
                                        </p:cTn>
                                        <p:tgtEl>
                                          <p:spTgt spid="126"/>
                                        </p:tgtEl>
                                        <p:attrNameLst>
                                          <p:attrName>style.visibility</p:attrName>
                                        </p:attrNameLst>
                                      </p:cBhvr>
                                      <p:to>
                                        <p:strVal val="visible"/>
                                      </p:to>
                                    </p:set>
                                    <p:animEffect transition="in" filter="wipe(down)">
                                      <p:cBhvr>
                                        <p:cTn id="19" dur="1000"/>
                                        <p:tgtEl>
                                          <p:spTgt spid="1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118745" y="5906135"/>
            <a:ext cx="1219136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从容自若</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pic>
        <p:nvPicPr>
          <p:cNvPr id="19" name="图片 18" descr="C:\Users\111\Desktop\5f8bb6d1724e1.jpg5f8bb6d1724e1"/>
          <p:cNvPicPr>
            <a:picLocks noChangeAspect="1"/>
          </p:cNvPicPr>
          <p:nvPr/>
        </p:nvPicPr>
        <p:blipFill>
          <a:blip r:embed="rId3"/>
          <a:srcRect/>
          <a:stretch>
            <a:fillRect/>
          </a:stretch>
        </p:blipFill>
        <p:spPr>
          <a:xfrm>
            <a:off x="56" y="1974850"/>
            <a:ext cx="6555627" cy="3277235"/>
          </a:xfrm>
          <a:prstGeom prst="rect">
            <a:avLst/>
          </a:prstGeom>
        </p:spPr>
      </p:pic>
      <p:sp>
        <p:nvSpPr>
          <p:cNvPr id="20" name="矩形 19"/>
          <p:cNvSpPr/>
          <p:nvPr/>
        </p:nvSpPr>
        <p:spPr>
          <a:xfrm>
            <a:off x="2533015" y="4250055"/>
            <a:ext cx="9471660" cy="1544320"/>
          </a:xfrm>
          <a:prstGeom prst="rect">
            <a:avLst/>
          </a:prstGeom>
          <a:solidFill>
            <a:schemeClr val="bg1">
              <a:lumMod val="95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21" name="文本框 22"/>
          <p:cNvSpPr txBox="1">
            <a:spLocks noChangeArrowheads="1"/>
          </p:cNvSpPr>
          <p:nvPr/>
        </p:nvSpPr>
        <p:spPr bwMode="auto">
          <a:xfrm>
            <a:off x="6878157" y="1791025"/>
            <a:ext cx="3467928" cy="398780"/>
          </a:xfrm>
          <a:prstGeom prst="rect">
            <a:avLst/>
          </a:prstGeom>
          <a:noFill/>
          <a:ln>
            <a:noFill/>
          </a:ln>
        </p:spPr>
        <p:txBody>
          <a:bodyPr wrap="square">
            <a:spAutoFit/>
          </a:bodyPr>
          <a:lstStyle>
            <a:lvl1pPr/>
            <a:lvl2pPr marL="742950" indent="-285750"/>
            <a:lvl3pPr/>
            <a:lvl4pPr/>
            <a:lvl5pPr/>
            <a:lvl6pPr/>
            <a:lvl7pPr/>
            <a:lvl8pPr/>
            <a:lvl9pPr/>
          </a:lstStyle>
          <a:p>
            <a:r>
              <a:rPr lang="zh-CN" altLang="en-US" sz="2000" dirty="0">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rPr>
              <a:t>一丝不苟</a:t>
            </a:r>
            <a:endParaRPr lang="zh-CN" altLang="en-US" sz="2000" dirty="0">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endParaRPr>
          </a:p>
        </p:txBody>
      </p:sp>
      <p:sp>
        <p:nvSpPr>
          <p:cNvPr id="31" name="矩形 30"/>
          <p:cNvSpPr/>
          <p:nvPr/>
        </p:nvSpPr>
        <p:spPr>
          <a:xfrm>
            <a:off x="6878157" y="2218036"/>
            <a:ext cx="5126154" cy="890693"/>
          </a:xfrm>
          <a:prstGeom prst="rect">
            <a:avLst/>
          </a:prstGeom>
        </p:spPr>
        <p:txBody>
          <a:bodyPr wrap="square">
            <a:spAutoFit/>
          </a:bodyPr>
          <a:lstStyle/>
          <a:p>
            <a:pPr>
              <a:lnSpc>
                <a:spcPct val="150000"/>
              </a:lnSpc>
            </a:pPr>
            <a:r>
              <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点击输入本栏的具体文字，简明扼要的说明分项内容，此为概念图解，请根据您的具体内容酌情修改。点击输入本栏的具体文字，简明扼要的说明分项内容，此为概念图解，请根据您的具体内容酌情修改。</a:t>
            </a:r>
            <a:endPar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41" name="文本框 22"/>
          <p:cNvSpPr txBox="1">
            <a:spLocks noChangeArrowheads="1"/>
          </p:cNvSpPr>
          <p:nvPr/>
        </p:nvSpPr>
        <p:spPr bwMode="auto">
          <a:xfrm>
            <a:off x="6878472" y="3822955"/>
            <a:ext cx="3467928" cy="398780"/>
          </a:xfrm>
          <a:prstGeom prst="rect">
            <a:avLst/>
          </a:prstGeom>
          <a:noFill/>
          <a:ln>
            <a:noFill/>
          </a:ln>
        </p:spPr>
        <p:txBody>
          <a:bodyPr wrap="square">
            <a:spAutoFit/>
          </a:bodyPr>
          <a:lstStyle>
            <a:lvl1pPr/>
            <a:lvl2pPr marL="742950" indent="-285750"/>
            <a:lvl3pPr/>
            <a:lvl4pPr/>
            <a:lvl5pPr/>
            <a:lvl6pPr/>
            <a:lvl7pPr/>
            <a:lvl8pPr/>
            <a:lvl9pPr/>
          </a:lstStyle>
          <a:p>
            <a:r>
              <a:rPr lang="zh-CN" altLang="en-US" sz="2000" dirty="0">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rPr>
              <a:t>精益求精</a:t>
            </a:r>
            <a:endParaRPr lang="zh-CN" altLang="en-US" sz="2000" dirty="0">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endParaRPr>
          </a:p>
        </p:txBody>
      </p:sp>
      <p:sp>
        <p:nvSpPr>
          <p:cNvPr id="42" name="矩形 41"/>
          <p:cNvSpPr/>
          <p:nvPr/>
        </p:nvSpPr>
        <p:spPr>
          <a:xfrm>
            <a:off x="6878472" y="4249966"/>
            <a:ext cx="5126154" cy="890693"/>
          </a:xfrm>
          <a:prstGeom prst="rect">
            <a:avLst/>
          </a:prstGeom>
        </p:spPr>
        <p:txBody>
          <a:bodyPr wrap="square">
            <a:spAutoFit/>
          </a:bodyPr>
          <a:lstStyle/>
          <a:p>
            <a:pPr>
              <a:lnSpc>
                <a:spcPct val="150000"/>
              </a:lnSpc>
            </a:pPr>
            <a:r>
              <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点击输入本栏的具体文字，简明扼要的说明分项内容，此为概念图解，请根据您的具体内容酌情修改。点击输入本栏的具体文字，简明扼要的说明分项内容，此为概念图解，请根据您的具体内容酌情修改。</a:t>
            </a:r>
            <a:endPar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43" name="矩形 42"/>
          <p:cNvSpPr/>
          <p:nvPr/>
        </p:nvSpPr>
        <p:spPr>
          <a:xfrm>
            <a:off x="4220210" y="3495040"/>
            <a:ext cx="1450975" cy="2214880"/>
          </a:xfrm>
          <a:prstGeom prst="rect">
            <a:avLst/>
          </a:prstGeom>
          <a:noFill/>
        </p:spPr>
        <p:txBody>
          <a:bodyPr wrap="square" rtlCol="0">
            <a:spAutoFit/>
          </a:bodyPr>
          <a:lstStyle/>
          <a:p>
            <a:pPr algn="ctr"/>
            <a:r>
              <a:rPr lang="zh-CN" altLang="en-US" sz="13800" dirty="0">
                <a:solidFill>
                  <a:srgbClr val="556268"/>
                </a:solidFill>
                <a:latin typeface="思源宋体" panose="02020700000000000000" charset="-122"/>
                <a:ea typeface="思源宋体" panose="02020700000000000000" charset="-122"/>
                <a:sym typeface="思源黑体 CN Regular" panose="020B0500000000000000" pitchFamily="34" charset="-122"/>
              </a:rPr>
              <a:t>若</a:t>
            </a:r>
            <a:endParaRPr lang="zh-CN" altLang="en-US" sz="13800" dirty="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44" name="椭圆 43"/>
          <p:cNvSpPr/>
          <p:nvPr/>
        </p:nvSpPr>
        <p:spPr>
          <a:xfrm>
            <a:off x="7708900" y="1633855"/>
            <a:ext cx="575945" cy="584200"/>
          </a:xfrm>
          <a:prstGeom prst="ellipse">
            <a:avLst/>
          </a:prstGeom>
          <a:noFill/>
          <a:ln w="41275">
            <a:solidFill>
              <a:srgbClr val="B9CEC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45" name="椭圆 44"/>
          <p:cNvSpPr/>
          <p:nvPr/>
        </p:nvSpPr>
        <p:spPr>
          <a:xfrm>
            <a:off x="7681595" y="3665855"/>
            <a:ext cx="572135" cy="584200"/>
          </a:xfrm>
          <a:prstGeom prst="ellipse">
            <a:avLst/>
          </a:prstGeom>
          <a:noFill/>
          <a:ln w="41275">
            <a:solidFill>
              <a:srgbClr val="B9CECF"/>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2000"/>
                                        <p:tgtEl>
                                          <p:spTgt spid="19"/>
                                        </p:tgtEl>
                                      </p:cBhvr>
                                    </p:animEffect>
                                  </p:childTnLst>
                                </p:cTn>
                              </p:par>
                            </p:childTnLst>
                          </p:cTn>
                        </p:par>
                        <p:par>
                          <p:cTn id="8" fill="hold">
                            <p:stCondLst>
                              <p:cond delay="2000"/>
                            </p:stCondLst>
                            <p:childTnLst>
                              <p:par>
                                <p:cTn id="9" presetID="55" presetClass="entr" presetSubtype="0" fill="hold" grpId="0" nodeType="afterEffect">
                                  <p:stCondLst>
                                    <p:cond delay="0"/>
                                  </p:stCondLst>
                                  <p:childTnLst>
                                    <p:set>
                                      <p:cBhvr>
                                        <p:cTn id="10" dur="1" fill="hold">
                                          <p:stCondLst>
                                            <p:cond delay="0"/>
                                          </p:stCondLst>
                                        </p:cTn>
                                        <p:tgtEl>
                                          <p:spTgt spid="20"/>
                                        </p:tgtEl>
                                        <p:attrNameLst>
                                          <p:attrName>style.visibility</p:attrName>
                                        </p:attrNameLst>
                                      </p:cBhvr>
                                      <p:to>
                                        <p:strVal val="visible"/>
                                      </p:to>
                                    </p:set>
                                    <p:anim calcmode="lin" valueType="num">
                                      <p:cBhvr>
                                        <p:cTn id="11" dur="1000" fill="hold"/>
                                        <p:tgtEl>
                                          <p:spTgt spid="20"/>
                                        </p:tgtEl>
                                        <p:attrNameLst>
                                          <p:attrName>ppt_w</p:attrName>
                                        </p:attrNameLst>
                                      </p:cBhvr>
                                      <p:tavLst>
                                        <p:tav tm="0">
                                          <p:val>
                                            <p:strVal val="#ppt_w*0.70"/>
                                          </p:val>
                                        </p:tav>
                                        <p:tav tm="100000">
                                          <p:val>
                                            <p:strVal val="#ppt_w"/>
                                          </p:val>
                                        </p:tav>
                                      </p:tavLst>
                                    </p:anim>
                                    <p:anim calcmode="lin" valueType="num">
                                      <p:cBhvr>
                                        <p:cTn id="12" dur="1000" fill="hold"/>
                                        <p:tgtEl>
                                          <p:spTgt spid="20"/>
                                        </p:tgtEl>
                                        <p:attrNameLst>
                                          <p:attrName>ppt_h</p:attrName>
                                        </p:attrNameLst>
                                      </p:cBhvr>
                                      <p:tavLst>
                                        <p:tav tm="0">
                                          <p:val>
                                            <p:strVal val="#ppt_h"/>
                                          </p:val>
                                        </p:tav>
                                        <p:tav tm="100000">
                                          <p:val>
                                            <p:strVal val="#ppt_h"/>
                                          </p:val>
                                        </p:tav>
                                      </p:tavLst>
                                    </p:anim>
                                    <p:animEffect transition="in" filter="fade">
                                      <p:cBhvr>
                                        <p:cTn id="13" dur="1000"/>
                                        <p:tgtEl>
                                          <p:spTgt spid="20"/>
                                        </p:tgtEl>
                                      </p:cBhvr>
                                    </p:animEffect>
                                  </p:childTnLst>
                                </p:cTn>
                              </p:par>
                              <p:par>
                                <p:cTn id="14" presetID="55" presetClass="entr" presetSubtype="0" fill="hold" grpId="0" nodeType="withEffect">
                                  <p:stCondLst>
                                    <p:cond delay="0"/>
                                  </p:stCondLst>
                                  <p:childTnLst>
                                    <p:set>
                                      <p:cBhvr>
                                        <p:cTn id="15" dur="1" fill="hold">
                                          <p:stCondLst>
                                            <p:cond delay="0"/>
                                          </p:stCondLst>
                                        </p:cTn>
                                        <p:tgtEl>
                                          <p:spTgt spid="43"/>
                                        </p:tgtEl>
                                        <p:attrNameLst>
                                          <p:attrName>style.visibility</p:attrName>
                                        </p:attrNameLst>
                                      </p:cBhvr>
                                      <p:to>
                                        <p:strVal val="visible"/>
                                      </p:to>
                                    </p:set>
                                    <p:anim calcmode="lin" valueType="num">
                                      <p:cBhvr>
                                        <p:cTn id="16" dur="1000" fill="hold"/>
                                        <p:tgtEl>
                                          <p:spTgt spid="43"/>
                                        </p:tgtEl>
                                        <p:attrNameLst>
                                          <p:attrName>ppt_w</p:attrName>
                                        </p:attrNameLst>
                                      </p:cBhvr>
                                      <p:tavLst>
                                        <p:tav tm="0">
                                          <p:val>
                                            <p:strVal val="#ppt_w*0.70"/>
                                          </p:val>
                                        </p:tav>
                                        <p:tav tm="100000">
                                          <p:val>
                                            <p:strVal val="#ppt_w"/>
                                          </p:val>
                                        </p:tav>
                                      </p:tavLst>
                                    </p:anim>
                                    <p:anim calcmode="lin" valueType="num">
                                      <p:cBhvr>
                                        <p:cTn id="17" dur="1000" fill="hold"/>
                                        <p:tgtEl>
                                          <p:spTgt spid="43"/>
                                        </p:tgtEl>
                                        <p:attrNameLst>
                                          <p:attrName>ppt_h</p:attrName>
                                        </p:attrNameLst>
                                      </p:cBhvr>
                                      <p:tavLst>
                                        <p:tav tm="0">
                                          <p:val>
                                            <p:strVal val="#ppt_h"/>
                                          </p:val>
                                        </p:tav>
                                        <p:tav tm="100000">
                                          <p:val>
                                            <p:strVal val="#ppt_h"/>
                                          </p:val>
                                        </p:tav>
                                      </p:tavLst>
                                    </p:anim>
                                    <p:animEffect transition="in" filter="fade">
                                      <p:cBhvr>
                                        <p:cTn id="18" dur="1000"/>
                                        <p:tgtEl>
                                          <p:spTgt spid="43"/>
                                        </p:tgtEl>
                                      </p:cBhvr>
                                    </p:animEffect>
                                  </p:childTnLst>
                                </p:cTn>
                              </p:par>
                            </p:childTnLst>
                          </p:cTn>
                        </p:par>
                        <p:par>
                          <p:cTn id="19" fill="hold">
                            <p:stCondLst>
                              <p:cond delay="3000"/>
                            </p:stCondLst>
                            <p:childTnLst>
                              <p:par>
                                <p:cTn id="20" presetID="42" presetClass="entr" presetSubtype="0" fill="hold" grpId="0" nodeType="after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fade">
                                      <p:cBhvr>
                                        <p:cTn id="22" dur="1000"/>
                                        <p:tgtEl>
                                          <p:spTgt spid="21"/>
                                        </p:tgtEl>
                                      </p:cBhvr>
                                    </p:animEffect>
                                    <p:anim calcmode="lin" valueType="num">
                                      <p:cBhvr>
                                        <p:cTn id="23" dur="1000" fill="hold"/>
                                        <p:tgtEl>
                                          <p:spTgt spid="21"/>
                                        </p:tgtEl>
                                        <p:attrNameLst>
                                          <p:attrName>ppt_x</p:attrName>
                                        </p:attrNameLst>
                                      </p:cBhvr>
                                      <p:tavLst>
                                        <p:tav tm="0">
                                          <p:val>
                                            <p:strVal val="#ppt_x"/>
                                          </p:val>
                                        </p:tav>
                                        <p:tav tm="100000">
                                          <p:val>
                                            <p:strVal val="#ppt_x"/>
                                          </p:val>
                                        </p:tav>
                                      </p:tavLst>
                                    </p:anim>
                                    <p:anim calcmode="lin" valueType="num">
                                      <p:cBhvr>
                                        <p:cTn id="24" dur="1000" fill="hold"/>
                                        <p:tgtEl>
                                          <p:spTgt spid="21"/>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31"/>
                                        </p:tgtEl>
                                        <p:attrNameLst>
                                          <p:attrName>style.visibility</p:attrName>
                                        </p:attrNameLst>
                                      </p:cBhvr>
                                      <p:to>
                                        <p:strVal val="visible"/>
                                      </p:to>
                                    </p:set>
                                    <p:animEffect transition="in" filter="fade">
                                      <p:cBhvr>
                                        <p:cTn id="27" dur="1000"/>
                                        <p:tgtEl>
                                          <p:spTgt spid="31"/>
                                        </p:tgtEl>
                                      </p:cBhvr>
                                    </p:animEffect>
                                    <p:anim calcmode="lin" valueType="num">
                                      <p:cBhvr>
                                        <p:cTn id="28" dur="1000" fill="hold"/>
                                        <p:tgtEl>
                                          <p:spTgt spid="31"/>
                                        </p:tgtEl>
                                        <p:attrNameLst>
                                          <p:attrName>ppt_x</p:attrName>
                                        </p:attrNameLst>
                                      </p:cBhvr>
                                      <p:tavLst>
                                        <p:tav tm="0">
                                          <p:val>
                                            <p:strVal val="#ppt_x"/>
                                          </p:val>
                                        </p:tav>
                                        <p:tav tm="100000">
                                          <p:val>
                                            <p:strVal val="#ppt_x"/>
                                          </p:val>
                                        </p:tav>
                                      </p:tavLst>
                                    </p:anim>
                                    <p:anim calcmode="lin" valueType="num">
                                      <p:cBhvr>
                                        <p:cTn id="29" dur="1000" fill="hold"/>
                                        <p:tgtEl>
                                          <p:spTgt spid="31"/>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1"/>
                                        </p:tgtEl>
                                        <p:attrNameLst>
                                          <p:attrName>style.visibility</p:attrName>
                                        </p:attrNameLst>
                                      </p:cBhvr>
                                      <p:to>
                                        <p:strVal val="visible"/>
                                      </p:to>
                                    </p:set>
                                    <p:animEffect transition="in" filter="fade">
                                      <p:cBhvr>
                                        <p:cTn id="32" dur="1000"/>
                                        <p:tgtEl>
                                          <p:spTgt spid="41"/>
                                        </p:tgtEl>
                                      </p:cBhvr>
                                    </p:animEffect>
                                    <p:anim calcmode="lin" valueType="num">
                                      <p:cBhvr>
                                        <p:cTn id="33" dur="1000" fill="hold"/>
                                        <p:tgtEl>
                                          <p:spTgt spid="41"/>
                                        </p:tgtEl>
                                        <p:attrNameLst>
                                          <p:attrName>ppt_x</p:attrName>
                                        </p:attrNameLst>
                                      </p:cBhvr>
                                      <p:tavLst>
                                        <p:tav tm="0">
                                          <p:val>
                                            <p:strVal val="#ppt_x"/>
                                          </p:val>
                                        </p:tav>
                                        <p:tav tm="100000">
                                          <p:val>
                                            <p:strVal val="#ppt_x"/>
                                          </p:val>
                                        </p:tav>
                                      </p:tavLst>
                                    </p:anim>
                                    <p:anim calcmode="lin" valueType="num">
                                      <p:cBhvr>
                                        <p:cTn id="34" dur="1000" fill="hold"/>
                                        <p:tgtEl>
                                          <p:spTgt spid="41"/>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42"/>
                                        </p:tgtEl>
                                        <p:attrNameLst>
                                          <p:attrName>style.visibility</p:attrName>
                                        </p:attrNameLst>
                                      </p:cBhvr>
                                      <p:to>
                                        <p:strVal val="visible"/>
                                      </p:to>
                                    </p:set>
                                    <p:animEffect transition="in" filter="fade">
                                      <p:cBhvr>
                                        <p:cTn id="37" dur="1000"/>
                                        <p:tgtEl>
                                          <p:spTgt spid="42"/>
                                        </p:tgtEl>
                                      </p:cBhvr>
                                    </p:animEffect>
                                    <p:anim calcmode="lin" valueType="num">
                                      <p:cBhvr>
                                        <p:cTn id="38" dur="1000" fill="hold"/>
                                        <p:tgtEl>
                                          <p:spTgt spid="42"/>
                                        </p:tgtEl>
                                        <p:attrNameLst>
                                          <p:attrName>ppt_x</p:attrName>
                                        </p:attrNameLst>
                                      </p:cBhvr>
                                      <p:tavLst>
                                        <p:tav tm="0">
                                          <p:val>
                                            <p:strVal val="#ppt_x"/>
                                          </p:val>
                                        </p:tav>
                                        <p:tav tm="100000">
                                          <p:val>
                                            <p:strVal val="#ppt_x"/>
                                          </p:val>
                                        </p:tav>
                                      </p:tavLst>
                                    </p:anim>
                                    <p:anim calcmode="lin" valueType="num">
                                      <p:cBhvr>
                                        <p:cTn id="39" dur="1000" fill="hold"/>
                                        <p:tgtEl>
                                          <p:spTgt spid="42"/>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44"/>
                                        </p:tgtEl>
                                        <p:attrNameLst>
                                          <p:attrName>style.visibility</p:attrName>
                                        </p:attrNameLst>
                                      </p:cBhvr>
                                      <p:to>
                                        <p:strVal val="visible"/>
                                      </p:to>
                                    </p:set>
                                    <p:animEffect transition="in" filter="fade">
                                      <p:cBhvr>
                                        <p:cTn id="42" dur="1000"/>
                                        <p:tgtEl>
                                          <p:spTgt spid="44"/>
                                        </p:tgtEl>
                                      </p:cBhvr>
                                    </p:animEffect>
                                    <p:anim calcmode="lin" valueType="num">
                                      <p:cBhvr>
                                        <p:cTn id="43" dur="1000" fill="hold"/>
                                        <p:tgtEl>
                                          <p:spTgt spid="44"/>
                                        </p:tgtEl>
                                        <p:attrNameLst>
                                          <p:attrName>ppt_x</p:attrName>
                                        </p:attrNameLst>
                                      </p:cBhvr>
                                      <p:tavLst>
                                        <p:tav tm="0">
                                          <p:val>
                                            <p:strVal val="#ppt_x"/>
                                          </p:val>
                                        </p:tav>
                                        <p:tav tm="100000">
                                          <p:val>
                                            <p:strVal val="#ppt_x"/>
                                          </p:val>
                                        </p:tav>
                                      </p:tavLst>
                                    </p:anim>
                                    <p:anim calcmode="lin" valueType="num">
                                      <p:cBhvr>
                                        <p:cTn id="44" dur="1000" fill="hold"/>
                                        <p:tgtEl>
                                          <p:spTgt spid="44"/>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45"/>
                                        </p:tgtEl>
                                        <p:attrNameLst>
                                          <p:attrName>style.visibility</p:attrName>
                                        </p:attrNameLst>
                                      </p:cBhvr>
                                      <p:to>
                                        <p:strVal val="visible"/>
                                      </p:to>
                                    </p:set>
                                    <p:animEffect transition="in" filter="fade">
                                      <p:cBhvr>
                                        <p:cTn id="47" dur="1000"/>
                                        <p:tgtEl>
                                          <p:spTgt spid="45"/>
                                        </p:tgtEl>
                                      </p:cBhvr>
                                    </p:animEffect>
                                    <p:anim calcmode="lin" valueType="num">
                                      <p:cBhvr>
                                        <p:cTn id="48" dur="1000" fill="hold"/>
                                        <p:tgtEl>
                                          <p:spTgt spid="45"/>
                                        </p:tgtEl>
                                        <p:attrNameLst>
                                          <p:attrName>ppt_x</p:attrName>
                                        </p:attrNameLst>
                                      </p:cBhvr>
                                      <p:tavLst>
                                        <p:tav tm="0">
                                          <p:val>
                                            <p:strVal val="#ppt_x"/>
                                          </p:val>
                                        </p:tav>
                                        <p:tav tm="100000">
                                          <p:val>
                                            <p:strVal val="#ppt_x"/>
                                          </p:val>
                                        </p:tav>
                                      </p:tavLst>
                                    </p:anim>
                                    <p:anim calcmode="lin" valueType="num">
                                      <p:cBhvr>
                                        <p:cTn id="49"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bldLvl="0" animBg="1"/>
      <p:bldP spid="21" grpId="0"/>
      <p:bldP spid="31" grpId="0"/>
      <p:bldP spid="41" grpId="0"/>
      <p:bldP spid="42" grpId="0"/>
      <p:bldP spid="43" grpId="0"/>
      <p:bldP spid="44" grpId="0" bldLvl="0" animBg="1"/>
      <p:bldP spid="45"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108585" y="5916295"/>
            <a:ext cx="1219136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从容自若</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grpSp>
        <p:nvGrpSpPr>
          <p:cNvPr id="26" name="组合 25"/>
          <p:cNvGrpSpPr/>
          <p:nvPr/>
        </p:nvGrpSpPr>
        <p:grpSpPr>
          <a:xfrm rot="0">
            <a:off x="1027430" y="1771015"/>
            <a:ext cx="2226945" cy="3715385"/>
            <a:chOff x="1071154" y="1983545"/>
            <a:chExt cx="2227257" cy="3715480"/>
          </a:xfrm>
          <a:solidFill>
            <a:srgbClr val="F0F0F0"/>
          </a:solidFill>
        </p:grpSpPr>
        <p:grpSp>
          <p:nvGrpSpPr>
            <p:cNvPr id="29" name="组合 28"/>
            <p:cNvGrpSpPr/>
            <p:nvPr/>
          </p:nvGrpSpPr>
          <p:grpSpPr>
            <a:xfrm>
              <a:off x="1071154" y="1983545"/>
              <a:ext cx="2227257" cy="3715480"/>
              <a:chOff x="1071154" y="2117793"/>
              <a:chExt cx="2429691" cy="3715480"/>
            </a:xfrm>
            <a:grpFill/>
          </p:grpSpPr>
          <p:sp>
            <p:nvSpPr>
              <p:cNvPr id="31" name="矩形 30"/>
              <p:cNvSpPr/>
              <p:nvPr/>
            </p:nvSpPr>
            <p:spPr>
              <a:xfrm>
                <a:off x="1071154" y="2117793"/>
                <a:ext cx="2429691" cy="3715480"/>
              </a:xfrm>
              <a:prstGeom prst="rect">
                <a:avLst/>
              </a:prstGeom>
              <a:grp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宋体" panose="02020700000000000000" charset="-122"/>
                  <a:ea typeface="思源宋体" panose="02020700000000000000" charset="-122"/>
                  <a:cs typeface="+mn-cs"/>
                </a:endParaRPr>
              </a:p>
            </p:txBody>
          </p:sp>
          <p:sp>
            <p:nvSpPr>
              <p:cNvPr id="32" name="矩形 31"/>
              <p:cNvSpPr/>
              <p:nvPr/>
            </p:nvSpPr>
            <p:spPr bwMode="auto">
              <a:xfrm>
                <a:off x="1552201" y="3161010"/>
                <a:ext cx="1246194" cy="1995000"/>
              </a:xfrm>
              <a:prstGeom prst="rect">
                <a:avLst/>
              </a:prstGeom>
              <a:grpFill/>
            </p:spPr>
            <p:txBody>
              <a:bodyPr vert="eaVert" wrap="square">
                <a:spAutoFit/>
                <a:scene3d>
                  <a:camera prst="orthographicFront"/>
                  <a:lightRig rig="threePt" dir="t"/>
                </a:scene3d>
                <a:sp3d contourW="12700"/>
              </a:bodyPr>
              <a:p>
                <a:pPr marL="0" marR="0" lvl="0" indent="0" algn="just" defTabSz="914400" rtl="0" eaLnBrk="1" fontAlgn="auto" latinLnBrk="0" hangingPunct="1">
                  <a:lnSpc>
                    <a:spcPct val="130000"/>
                  </a:lnSpc>
                  <a:spcBef>
                    <a:spcPts val="0"/>
                  </a:spcBef>
                  <a:spcAft>
                    <a:spcPts val="0"/>
                  </a:spcAft>
                  <a:buClrTx/>
                  <a:buSzTx/>
                  <a:buFontTx/>
                  <a:buNone/>
                  <a:defRPr/>
                </a:pPr>
                <a:r>
                  <a:rPr lang="zh-CN" altLang="en-US" sz="16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a:t>
                </a:r>
                <a:endParaRPr kumimoji="0" lang="zh-CN" altLang="en-US" sz="1600" b="0" i="0" u="none" strike="noStrike" kern="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sym typeface="思源黑体 CN Regular" panose="020B0500000000000000" pitchFamily="34" charset="-122"/>
                </a:endParaRPr>
              </a:p>
            </p:txBody>
          </p:sp>
          <p:sp>
            <p:nvSpPr>
              <p:cNvPr id="33" name="文本框 32"/>
              <p:cNvSpPr txBox="1"/>
              <p:nvPr/>
            </p:nvSpPr>
            <p:spPr>
              <a:xfrm>
                <a:off x="2686875" y="3117703"/>
                <a:ext cx="553998" cy="1382538"/>
              </a:xfrm>
              <a:prstGeom prst="rect">
                <a:avLst/>
              </a:prstGeom>
              <a:grpFill/>
            </p:spPr>
            <p:txBody>
              <a:bodyPr vert="eaVert" wrap="squar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rPr>
                  <a:t>关键文字</a:t>
                </a:r>
                <a:endParaRPr kumimoji="0" lang="zh-CN" altLang="en-US" sz="2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endParaRPr>
              </a:p>
            </p:txBody>
          </p:sp>
        </p:grpSp>
        <p:sp>
          <p:nvSpPr>
            <p:cNvPr id="30" name="矩形 29"/>
            <p:cNvSpPr/>
            <p:nvPr/>
          </p:nvSpPr>
          <p:spPr>
            <a:xfrm>
              <a:off x="1826925" y="5580254"/>
              <a:ext cx="715711" cy="1125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宋体" panose="02020700000000000000" charset="-122"/>
                <a:ea typeface="思源宋体" panose="02020700000000000000" charset="-122"/>
              </a:endParaRPr>
            </a:p>
          </p:txBody>
        </p:sp>
      </p:grpSp>
      <p:sp>
        <p:nvSpPr>
          <p:cNvPr id="27" name="椭圆 26"/>
          <p:cNvSpPr/>
          <p:nvPr/>
        </p:nvSpPr>
        <p:spPr>
          <a:xfrm>
            <a:off x="1684020" y="1367790"/>
            <a:ext cx="914400" cy="914400"/>
          </a:xfrm>
          <a:prstGeom prst="ellipse">
            <a:avLst/>
          </a:prstGeom>
          <a:solidFill>
            <a:srgbClr val="9EA5A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latin typeface="思源宋体" panose="02020700000000000000" charset="-122"/>
              <a:ea typeface="思源宋体" panose="02020700000000000000" charset="-122"/>
            </a:endParaRPr>
          </a:p>
        </p:txBody>
      </p:sp>
      <p:sp>
        <p:nvSpPr>
          <p:cNvPr id="2" name="文本框 1"/>
          <p:cNvSpPr txBox="1"/>
          <p:nvPr/>
        </p:nvSpPr>
        <p:spPr>
          <a:xfrm>
            <a:off x="1875790" y="1418590"/>
            <a:ext cx="543560" cy="708025"/>
          </a:xfrm>
          <a:prstGeom prst="rect">
            <a:avLst/>
          </a:prstGeom>
          <a:noFill/>
        </p:spPr>
        <p:txBody>
          <a:bodyPr wrap="square" rtlCol="0">
            <a:spAutoFit/>
          </a:bodyPr>
          <a:p>
            <a:pPr algn="ctr"/>
            <a:r>
              <a:rPr lang="zh-CN" altLang="en-US" sz="4000" dirty="0">
                <a:solidFill>
                  <a:schemeClr val="bg1"/>
                </a:solidFill>
                <a:latin typeface="思源宋体" panose="02020700000000000000" charset="-122"/>
                <a:ea typeface="思源宋体" panose="02020700000000000000" charset="-122"/>
              </a:rPr>
              <a:t>壹</a:t>
            </a:r>
            <a:endParaRPr lang="zh-CN" altLang="en-US" sz="4000" dirty="0">
              <a:solidFill>
                <a:schemeClr val="bg1"/>
              </a:solidFill>
              <a:latin typeface="思源宋体" panose="02020700000000000000" charset="-122"/>
              <a:ea typeface="思源宋体" panose="02020700000000000000" charset="-122"/>
            </a:endParaRPr>
          </a:p>
        </p:txBody>
      </p:sp>
      <p:grpSp>
        <p:nvGrpSpPr>
          <p:cNvPr id="35" name="组合 34"/>
          <p:cNvGrpSpPr/>
          <p:nvPr/>
        </p:nvGrpSpPr>
        <p:grpSpPr>
          <a:xfrm rot="0">
            <a:off x="3633470" y="1760855"/>
            <a:ext cx="2226945" cy="3715385"/>
            <a:chOff x="1071154" y="1983545"/>
            <a:chExt cx="2227257" cy="3715480"/>
          </a:xfrm>
          <a:solidFill>
            <a:srgbClr val="F0F0F0"/>
          </a:solidFill>
        </p:grpSpPr>
        <p:grpSp>
          <p:nvGrpSpPr>
            <p:cNvPr id="3" name="组合 2"/>
            <p:cNvGrpSpPr/>
            <p:nvPr/>
          </p:nvGrpSpPr>
          <p:grpSpPr>
            <a:xfrm>
              <a:off x="1071154" y="1983545"/>
              <a:ext cx="2227257" cy="3715480"/>
              <a:chOff x="1071154" y="2117793"/>
              <a:chExt cx="2429691" cy="3715480"/>
            </a:xfrm>
            <a:grpFill/>
          </p:grpSpPr>
          <p:sp>
            <p:nvSpPr>
              <p:cNvPr id="40" name="矩形 39"/>
              <p:cNvSpPr/>
              <p:nvPr/>
            </p:nvSpPr>
            <p:spPr>
              <a:xfrm>
                <a:off x="1071154" y="2117793"/>
                <a:ext cx="2429691" cy="3715480"/>
              </a:xfrm>
              <a:prstGeom prst="rect">
                <a:avLst/>
              </a:prstGeom>
              <a:grpFill/>
              <a:ln>
                <a:solidFill>
                  <a:srgbClr val="B9CEC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思源宋体" panose="02020700000000000000" charset="-122"/>
                  <a:ea typeface="思源宋体" panose="02020700000000000000" charset="-122"/>
                  <a:cs typeface="+mn-cs"/>
                </a:endParaRPr>
              </a:p>
            </p:txBody>
          </p:sp>
          <p:sp>
            <p:nvSpPr>
              <p:cNvPr id="41" name="矩形 40"/>
              <p:cNvSpPr/>
              <p:nvPr/>
            </p:nvSpPr>
            <p:spPr bwMode="auto">
              <a:xfrm>
                <a:off x="1552201" y="3161010"/>
                <a:ext cx="1246194" cy="1995000"/>
              </a:xfrm>
              <a:prstGeom prst="rect">
                <a:avLst/>
              </a:prstGeom>
              <a:grpFill/>
            </p:spPr>
            <p:txBody>
              <a:bodyPr vert="eaVert" wrap="square">
                <a:spAutoFit/>
                <a:scene3d>
                  <a:camera prst="orthographicFront"/>
                  <a:lightRig rig="threePt" dir="t"/>
                </a:scene3d>
                <a:sp3d contourW="12700"/>
              </a:bodyPr>
              <a:p>
                <a:pPr marL="0" marR="0" lvl="0" indent="0" algn="just" defTabSz="914400" rtl="0" eaLnBrk="1" fontAlgn="auto" latinLnBrk="0" hangingPunct="1">
                  <a:lnSpc>
                    <a:spcPct val="130000"/>
                  </a:lnSpc>
                  <a:spcBef>
                    <a:spcPts val="0"/>
                  </a:spcBef>
                  <a:spcAft>
                    <a:spcPts val="0"/>
                  </a:spcAft>
                  <a:buClrTx/>
                  <a:buSzTx/>
                  <a:buFontTx/>
                  <a:buNone/>
                  <a:defRPr/>
                </a:pPr>
                <a:r>
                  <a:rPr lang="zh-CN" altLang="en-US" sz="16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a:t>
                </a:r>
                <a:endParaRPr kumimoji="0" lang="zh-CN" altLang="en-US" sz="1600" b="0" i="0" u="none" strike="noStrike" kern="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sym typeface="思源黑体 CN Regular" panose="020B0500000000000000" pitchFamily="34" charset="-122"/>
                </a:endParaRPr>
              </a:p>
            </p:txBody>
          </p:sp>
          <p:sp>
            <p:nvSpPr>
              <p:cNvPr id="42" name="文本框 41"/>
              <p:cNvSpPr txBox="1"/>
              <p:nvPr/>
            </p:nvSpPr>
            <p:spPr>
              <a:xfrm>
                <a:off x="2686875" y="3117703"/>
                <a:ext cx="553998" cy="1382538"/>
              </a:xfrm>
              <a:prstGeom prst="rect">
                <a:avLst/>
              </a:prstGeom>
              <a:grpFill/>
            </p:spPr>
            <p:txBody>
              <a:bodyPr vert="eaVert" wrap="squar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rPr>
                  <a:t>关键文字</a:t>
                </a:r>
                <a:endParaRPr kumimoji="0" lang="zh-CN" altLang="en-US" sz="2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endParaRPr>
              </a:p>
            </p:txBody>
          </p:sp>
        </p:grpSp>
        <p:sp>
          <p:nvSpPr>
            <p:cNvPr id="39" name="矩形 38"/>
            <p:cNvSpPr/>
            <p:nvPr/>
          </p:nvSpPr>
          <p:spPr>
            <a:xfrm>
              <a:off x="1826925" y="5580254"/>
              <a:ext cx="715711" cy="1125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宋体" panose="02020700000000000000" charset="-122"/>
                <a:ea typeface="思源宋体" panose="02020700000000000000" charset="-122"/>
              </a:endParaRPr>
            </a:p>
          </p:txBody>
        </p:sp>
      </p:grpSp>
      <p:sp>
        <p:nvSpPr>
          <p:cNvPr id="36" name="椭圆 35"/>
          <p:cNvSpPr/>
          <p:nvPr/>
        </p:nvSpPr>
        <p:spPr>
          <a:xfrm>
            <a:off x="4290060" y="1367790"/>
            <a:ext cx="914400" cy="914400"/>
          </a:xfrm>
          <a:prstGeom prst="ellipse">
            <a:avLst/>
          </a:prstGeom>
          <a:solidFill>
            <a:srgbClr val="55626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latin typeface="思源宋体" panose="02020700000000000000" charset="-122"/>
              <a:ea typeface="思源宋体" panose="02020700000000000000" charset="-122"/>
            </a:endParaRPr>
          </a:p>
        </p:txBody>
      </p:sp>
      <p:sp>
        <p:nvSpPr>
          <p:cNvPr id="37" name="文本框 36"/>
          <p:cNvSpPr txBox="1"/>
          <p:nvPr/>
        </p:nvSpPr>
        <p:spPr>
          <a:xfrm>
            <a:off x="4481830" y="1418590"/>
            <a:ext cx="543560" cy="708025"/>
          </a:xfrm>
          <a:prstGeom prst="rect">
            <a:avLst/>
          </a:prstGeom>
          <a:noFill/>
        </p:spPr>
        <p:txBody>
          <a:bodyPr wrap="square" rtlCol="0">
            <a:spAutoFit/>
          </a:bodyPr>
          <a:p>
            <a:pPr algn="ctr"/>
            <a:r>
              <a:rPr lang="zh-CN" altLang="en-US" sz="4000" dirty="0">
                <a:solidFill>
                  <a:schemeClr val="bg1"/>
                </a:solidFill>
                <a:latin typeface="思源宋体" panose="02020700000000000000" charset="-122"/>
                <a:ea typeface="思源宋体" panose="02020700000000000000" charset="-122"/>
              </a:rPr>
              <a:t>贰</a:t>
            </a:r>
            <a:endParaRPr lang="zh-CN" altLang="en-US" sz="4000" dirty="0">
              <a:solidFill>
                <a:schemeClr val="bg1"/>
              </a:solidFill>
              <a:latin typeface="思源宋体" panose="02020700000000000000" charset="-122"/>
              <a:ea typeface="思源宋体" panose="02020700000000000000" charset="-122"/>
            </a:endParaRPr>
          </a:p>
        </p:txBody>
      </p:sp>
      <p:grpSp>
        <p:nvGrpSpPr>
          <p:cNvPr id="44" name="组合 43"/>
          <p:cNvGrpSpPr/>
          <p:nvPr/>
        </p:nvGrpSpPr>
        <p:grpSpPr>
          <a:xfrm rot="0">
            <a:off x="6239510" y="1760855"/>
            <a:ext cx="2226945" cy="3715385"/>
            <a:chOff x="1071154" y="1983545"/>
            <a:chExt cx="2227257" cy="3715480"/>
          </a:xfrm>
          <a:solidFill>
            <a:srgbClr val="F0F0F0"/>
          </a:solidFill>
        </p:grpSpPr>
        <p:grpSp>
          <p:nvGrpSpPr>
            <p:cNvPr id="47" name="组合 46"/>
            <p:cNvGrpSpPr/>
            <p:nvPr/>
          </p:nvGrpSpPr>
          <p:grpSpPr>
            <a:xfrm>
              <a:off x="1071154" y="1983545"/>
              <a:ext cx="2227257" cy="3715480"/>
              <a:chOff x="1071154" y="2117793"/>
              <a:chExt cx="2429691" cy="3715480"/>
            </a:xfrm>
            <a:grpFill/>
          </p:grpSpPr>
          <p:sp>
            <p:nvSpPr>
              <p:cNvPr id="49" name="矩形 48"/>
              <p:cNvSpPr/>
              <p:nvPr/>
            </p:nvSpPr>
            <p:spPr>
              <a:xfrm>
                <a:off x="1071154" y="2117793"/>
                <a:ext cx="2429691" cy="3715480"/>
              </a:xfrm>
              <a:prstGeom prst="rect">
                <a:avLst/>
              </a:prstGeom>
              <a:grpFill/>
              <a:ln>
                <a:solidFill>
                  <a:srgbClr val="F0F0F0"/>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prstClr val="white"/>
                  </a:solidFill>
                  <a:effectLst/>
                  <a:uLnTx/>
                  <a:uFillTx/>
                  <a:latin typeface="思源宋体" panose="02020700000000000000" charset="-122"/>
                  <a:ea typeface="思源宋体" panose="02020700000000000000" charset="-122"/>
                  <a:cs typeface="+mn-cs"/>
                </a:endParaRPr>
              </a:p>
            </p:txBody>
          </p:sp>
          <p:sp>
            <p:nvSpPr>
              <p:cNvPr id="50" name="矩形 49"/>
              <p:cNvSpPr/>
              <p:nvPr/>
            </p:nvSpPr>
            <p:spPr bwMode="auto">
              <a:xfrm>
                <a:off x="1552201" y="3161010"/>
                <a:ext cx="1246194" cy="1995000"/>
              </a:xfrm>
              <a:prstGeom prst="rect">
                <a:avLst/>
              </a:prstGeom>
              <a:grpFill/>
            </p:spPr>
            <p:txBody>
              <a:bodyPr vert="eaVert" wrap="square">
                <a:spAutoFit/>
                <a:scene3d>
                  <a:camera prst="orthographicFront"/>
                  <a:lightRig rig="threePt" dir="t"/>
                </a:scene3d>
                <a:sp3d contourW="12700"/>
              </a:bodyPr>
              <a:p>
                <a:pPr marL="0" marR="0" lvl="0" indent="0" algn="just" defTabSz="914400" rtl="0" eaLnBrk="1" fontAlgn="auto" latinLnBrk="0" hangingPunct="1">
                  <a:lnSpc>
                    <a:spcPct val="130000"/>
                  </a:lnSpc>
                  <a:spcBef>
                    <a:spcPts val="0"/>
                  </a:spcBef>
                  <a:spcAft>
                    <a:spcPts val="0"/>
                  </a:spcAft>
                  <a:buClrTx/>
                  <a:buSzTx/>
                  <a:buFontTx/>
                  <a:buNone/>
                  <a:defRPr/>
                </a:pPr>
                <a:r>
                  <a:rPr lang="zh-CN" altLang="en-US" sz="16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a:t>
                </a:r>
                <a:endParaRPr kumimoji="0" lang="zh-CN" altLang="en-US" sz="1600" b="0" i="0" u="none" strike="noStrike" kern="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sym typeface="思源黑体 CN Regular" panose="020B0500000000000000" pitchFamily="34" charset="-122"/>
                </a:endParaRPr>
              </a:p>
            </p:txBody>
          </p:sp>
          <p:sp>
            <p:nvSpPr>
              <p:cNvPr id="51" name="文本框 50"/>
              <p:cNvSpPr txBox="1"/>
              <p:nvPr/>
            </p:nvSpPr>
            <p:spPr>
              <a:xfrm>
                <a:off x="2686875" y="3117703"/>
                <a:ext cx="553998" cy="1382538"/>
              </a:xfrm>
              <a:prstGeom prst="rect">
                <a:avLst/>
              </a:prstGeom>
              <a:grpFill/>
            </p:spPr>
            <p:txBody>
              <a:bodyPr vert="eaVert" wrap="squar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rPr>
                  <a:t>关键文字</a:t>
                </a:r>
                <a:endParaRPr kumimoji="0" lang="zh-CN" altLang="en-US" sz="2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endParaRPr>
              </a:p>
            </p:txBody>
          </p:sp>
        </p:grpSp>
        <p:sp>
          <p:nvSpPr>
            <p:cNvPr id="48" name="矩形 47"/>
            <p:cNvSpPr/>
            <p:nvPr/>
          </p:nvSpPr>
          <p:spPr>
            <a:xfrm>
              <a:off x="1826925" y="5580254"/>
              <a:ext cx="715711" cy="1125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宋体" panose="02020700000000000000" charset="-122"/>
                <a:ea typeface="思源宋体" panose="02020700000000000000" charset="-122"/>
              </a:endParaRPr>
            </a:p>
          </p:txBody>
        </p:sp>
      </p:grpSp>
      <p:sp>
        <p:nvSpPr>
          <p:cNvPr id="45" name="椭圆 44"/>
          <p:cNvSpPr/>
          <p:nvPr/>
        </p:nvSpPr>
        <p:spPr>
          <a:xfrm>
            <a:off x="6896100" y="1367790"/>
            <a:ext cx="914400" cy="914400"/>
          </a:xfrm>
          <a:prstGeom prst="ellipse">
            <a:avLst/>
          </a:prstGeom>
          <a:solidFill>
            <a:srgbClr val="9EA5A9"/>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latin typeface="思源宋体" panose="02020700000000000000" charset="-122"/>
              <a:ea typeface="思源宋体" panose="02020700000000000000" charset="-122"/>
            </a:endParaRPr>
          </a:p>
        </p:txBody>
      </p:sp>
      <p:sp>
        <p:nvSpPr>
          <p:cNvPr id="46" name="文本框 45"/>
          <p:cNvSpPr txBox="1"/>
          <p:nvPr/>
        </p:nvSpPr>
        <p:spPr>
          <a:xfrm>
            <a:off x="7087870" y="1418590"/>
            <a:ext cx="543560" cy="708025"/>
          </a:xfrm>
          <a:prstGeom prst="rect">
            <a:avLst/>
          </a:prstGeom>
          <a:noFill/>
        </p:spPr>
        <p:txBody>
          <a:bodyPr wrap="square" rtlCol="0">
            <a:spAutoFit/>
          </a:bodyPr>
          <a:p>
            <a:pPr algn="ctr"/>
            <a:r>
              <a:rPr lang="zh-CN" altLang="en-US" sz="4000" dirty="0">
                <a:solidFill>
                  <a:schemeClr val="bg1"/>
                </a:solidFill>
                <a:latin typeface="思源宋体" panose="02020700000000000000" charset="-122"/>
                <a:ea typeface="思源宋体" panose="02020700000000000000" charset="-122"/>
              </a:rPr>
              <a:t>叁</a:t>
            </a:r>
            <a:endParaRPr lang="zh-CN" altLang="en-US" sz="4000" dirty="0">
              <a:solidFill>
                <a:schemeClr val="bg1"/>
              </a:solidFill>
              <a:latin typeface="思源宋体" panose="02020700000000000000" charset="-122"/>
              <a:ea typeface="思源宋体" panose="02020700000000000000" charset="-122"/>
            </a:endParaRPr>
          </a:p>
        </p:txBody>
      </p:sp>
      <p:grpSp>
        <p:nvGrpSpPr>
          <p:cNvPr id="53" name="组合 52"/>
          <p:cNvGrpSpPr/>
          <p:nvPr/>
        </p:nvGrpSpPr>
        <p:grpSpPr>
          <a:xfrm rot="0">
            <a:off x="8845550" y="1760855"/>
            <a:ext cx="2226945" cy="3715385"/>
            <a:chOff x="1071154" y="1983545"/>
            <a:chExt cx="2227257" cy="3715480"/>
          </a:xfrm>
          <a:solidFill>
            <a:srgbClr val="F0F0F0"/>
          </a:solidFill>
        </p:grpSpPr>
        <p:grpSp>
          <p:nvGrpSpPr>
            <p:cNvPr id="56" name="组合 55"/>
            <p:cNvGrpSpPr/>
            <p:nvPr/>
          </p:nvGrpSpPr>
          <p:grpSpPr>
            <a:xfrm>
              <a:off x="1071154" y="1983545"/>
              <a:ext cx="2227257" cy="3715480"/>
              <a:chOff x="1071154" y="2117793"/>
              <a:chExt cx="2429691" cy="3715480"/>
            </a:xfrm>
            <a:grpFill/>
          </p:grpSpPr>
          <p:sp>
            <p:nvSpPr>
              <p:cNvPr id="58" name="矩形 57"/>
              <p:cNvSpPr/>
              <p:nvPr/>
            </p:nvSpPr>
            <p:spPr>
              <a:xfrm>
                <a:off x="1071154" y="2117793"/>
                <a:ext cx="2429691" cy="3715480"/>
              </a:xfrm>
              <a:prstGeom prst="rect">
                <a:avLst/>
              </a:prstGeom>
              <a:grpFill/>
              <a:ln>
                <a:solidFill>
                  <a:srgbClr val="B9CECF"/>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a:ln>
                    <a:noFill/>
                  </a:ln>
                  <a:solidFill>
                    <a:prstClr val="white"/>
                  </a:solidFill>
                  <a:effectLst/>
                  <a:uLnTx/>
                  <a:uFillTx/>
                  <a:latin typeface="思源宋体" panose="02020700000000000000" charset="-122"/>
                  <a:ea typeface="思源宋体" panose="02020700000000000000" charset="-122"/>
                  <a:cs typeface="+mn-cs"/>
                </a:endParaRPr>
              </a:p>
            </p:txBody>
          </p:sp>
          <p:sp>
            <p:nvSpPr>
              <p:cNvPr id="59" name="矩形 58"/>
              <p:cNvSpPr/>
              <p:nvPr/>
            </p:nvSpPr>
            <p:spPr bwMode="auto">
              <a:xfrm>
                <a:off x="1552201" y="3161010"/>
                <a:ext cx="1246194" cy="1995000"/>
              </a:xfrm>
              <a:prstGeom prst="rect">
                <a:avLst/>
              </a:prstGeom>
              <a:grpFill/>
            </p:spPr>
            <p:txBody>
              <a:bodyPr vert="eaVert" wrap="square">
                <a:spAutoFit/>
                <a:scene3d>
                  <a:camera prst="orthographicFront"/>
                  <a:lightRig rig="threePt" dir="t"/>
                </a:scene3d>
                <a:sp3d contourW="12700"/>
              </a:bodyPr>
              <a:p>
                <a:pPr marL="0" marR="0" lvl="0" indent="0" algn="just" defTabSz="914400" rtl="0" eaLnBrk="1" fontAlgn="auto" latinLnBrk="0" hangingPunct="1">
                  <a:lnSpc>
                    <a:spcPct val="130000"/>
                  </a:lnSpc>
                  <a:spcBef>
                    <a:spcPts val="0"/>
                  </a:spcBef>
                  <a:spcAft>
                    <a:spcPts val="0"/>
                  </a:spcAft>
                  <a:buClrTx/>
                  <a:buSzTx/>
                  <a:buFontTx/>
                  <a:buNone/>
                  <a:defRPr/>
                </a:pPr>
                <a:r>
                  <a:rPr lang="zh-CN" altLang="en-US" sz="16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a:t>
                </a:r>
                <a:endParaRPr kumimoji="0" lang="zh-CN" altLang="en-US" sz="1600" b="0" i="0" u="none" strike="noStrike" kern="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sym typeface="思源黑体 CN Regular" panose="020B0500000000000000" pitchFamily="34" charset="-122"/>
                </a:endParaRPr>
              </a:p>
            </p:txBody>
          </p:sp>
          <p:sp>
            <p:nvSpPr>
              <p:cNvPr id="60" name="文本框 59"/>
              <p:cNvSpPr txBox="1"/>
              <p:nvPr/>
            </p:nvSpPr>
            <p:spPr>
              <a:xfrm>
                <a:off x="2686875" y="3117703"/>
                <a:ext cx="553998" cy="1382538"/>
              </a:xfrm>
              <a:prstGeom prst="rect">
                <a:avLst/>
              </a:prstGeom>
              <a:grpFill/>
            </p:spPr>
            <p:txBody>
              <a:bodyPr vert="eaVert" wrap="square" rtlCol="0">
                <a:spAutoFit/>
              </a:bodyPr>
              <a:p>
                <a:pPr marL="0" marR="0" lvl="0" indent="0" algn="l"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rPr>
                  <a:t>关键文字</a:t>
                </a:r>
                <a:endParaRPr kumimoji="0" lang="zh-CN" altLang="en-US" sz="2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endParaRPr>
              </a:p>
            </p:txBody>
          </p:sp>
        </p:grpSp>
        <p:sp>
          <p:nvSpPr>
            <p:cNvPr id="57" name="矩形 56"/>
            <p:cNvSpPr/>
            <p:nvPr/>
          </p:nvSpPr>
          <p:spPr>
            <a:xfrm>
              <a:off x="1826925" y="5580254"/>
              <a:ext cx="715711" cy="112542"/>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宋体" panose="02020700000000000000" charset="-122"/>
                <a:ea typeface="思源宋体" panose="02020700000000000000" charset="-122"/>
              </a:endParaRPr>
            </a:p>
          </p:txBody>
        </p:sp>
      </p:grpSp>
      <p:sp>
        <p:nvSpPr>
          <p:cNvPr id="54" name="椭圆 53"/>
          <p:cNvSpPr/>
          <p:nvPr/>
        </p:nvSpPr>
        <p:spPr>
          <a:xfrm>
            <a:off x="9502140" y="1367790"/>
            <a:ext cx="914400" cy="914400"/>
          </a:xfrm>
          <a:prstGeom prst="ellipse">
            <a:avLst/>
          </a:prstGeom>
          <a:solidFill>
            <a:srgbClr val="556268"/>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algn="ctr"/>
            <a:endParaRPr lang="zh-CN" altLang="en-US" dirty="0">
              <a:latin typeface="思源宋体" panose="02020700000000000000" charset="-122"/>
              <a:ea typeface="思源宋体" panose="02020700000000000000" charset="-122"/>
            </a:endParaRPr>
          </a:p>
        </p:txBody>
      </p:sp>
      <p:sp>
        <p:nvSpPr>
          <p:cNvPr id="55" name="文本框 54"/>
          <p:cNvSpPr txBox="1"/>
          <p:nvPr/>
        </p:nvSpPr>
        <p:spPr>
          <a:xfrm>
            <a:off x="9693275" y="1418590"/>
            <a:ext cx="543560" cy="708025"/>
          </a:xfrm>
          <a:prstGeom prst="rect">
            <a:avLst/>
          </a:prstGeom>
          <a:noFill/>
        </p:spPr>
        <p:txBody>
          <a:bodyPr wrap="square" rtlCol="0">
            <a:spAutoFit/>
          </a:bodyPr>
          <a:p>
            <a:pPr algn="ctr"/>
            <a:r>
              <a:rPr lang="zh-CN" altLang="en-US" sz="4000" dirty="0">
                <a:solidFill>
                  <a:schemeClr val="bg1"/>
                </a:solidFill>
                <a:latin typeface="思源宋体" panose="02020700000000000000" charset="-122"/>
                <a:ea typeface="思源宋体" panose="02020700000000000000" charset="-122"/>
              </a:rPr>
              <a:t>肆</a:t>
            </a:r>
            <a:endParaRPr lang="zh-CN" altLang="en-US" sz="4000" dirty="0">
              <a:solidFill>
                <a:schemeClr val="bg1"/>
              </a:solidFill>
              <a:latin typeface="思源宋体" panose="02020700000000000000" charset="-122"/>
              <a:ea typeface="思源宋体" panose="02020700000000000000"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6"/>
                                        </p:tgtEl>
                                        <p:attrNameLst>
                                          <p:attrName>style.visibility</p:attrName>
                                        </p:attrNameLst>
                                      </p:cBhvr>
                                      <p:to>
                                        <p:strVal val="visible"/>
                                      </p:to>
                                    </p:set>
                                    <p:animEffect transition="in" filter="fade">
                                      <p:cBhvr>
                                        <p:cTn id="7" dur="1000"/>
                                        <p:tgtEl>
                                          <p:spTgt spid="26"/>
                                        </p:tgtEl>
                                      </p:cBhvr>
                                    </p:animEffect>
                                    <p:anim calcmode="lin" valueType="num">
                                      <p:cBhvr>
                                        <p:cTn id="8" dur="1000" fill="hold"/>
                                        <p:tgtEl>
                                          <p:spTgt spid="26"/>
                                        </p:tgtEl>
                                        <p:attrNameLst>
                                          <p:attrName>ppt_x</p:attrName>
                                        </p:attrNameLst>
                                      </p:cBhvr>
                                      <p:tavLst>
                                        <p:tav tm="0">
                                          <p:val>
                                            <p:strVal val="#ppt_x"/>
                                          </p:val>
                                        </p:tav>
                                        <p:tav tm="100000">
                                          <p:val>
                                            <p:strVal val="#ppt_x"/>
                                          </p:val>
                                        </p:tav>
                                      </p:tavLst>
                                    </p:anim>
                                    <p:anim calcmode="lin" valueType="num">
                                      <p:cBhvr>
                                        <p:cTn id="9" dur="1000" fill="hold"/>
                                        <p:tgtEl>
                                          <p:spTgt spid="2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7"/>
                                        </p:tgtEl>
                                        <p:attrNameLst>
                                          <p:attrName>style.visibility</p:attrName>
                                        </p:attrNameLst>
                                      </p:cBhvr>
                                      <p:to>
                                        <p:strVal val="visible"/>
                                      </p:to>
                                    </p:set>
                                    <p:animEffect transition="in" filter="fade">
                                      <p:cBhvr>
                                        <p:cTn id="12" dur="1000"/>
                                        <p:tgtEl>
                                          <p:spTgt spid="27"/>
                                        </p:tgtEl>
                                      </p:cBhvr>
                                    </p:animEffect>
                                    <p:anim calcmode="lin" valueType="num">
                                      <p:cBhvr>
                                        <p:cTn id="13" dur="1000" fill="hold"/>
                                        <p:tgtEl>
                                          <p:spTgt spid="27"/>
                                        </p:tgtEl>
                                        <p:attrNameLst>
                                          <p:attrName>ppt_x</p:attrName>
                                        </p:attrNameLst>
                                      </p:cBhvr>
                                      <p:tavLst>
                                        <p:tav tm="0">
                                          <p:val>
                                            <p:strVal val="#ppt_x"/>
                                          </p:val>
                                        </p:tav>
                                        <p:tav tm="100000">
                                          <p:val>
                                            <p:strVal val="#ppt_x"/>
                                          </p:val>
                                        </p:tav>
                                      </p:tavLst>
                                    </p:anim>
                                    <p:anim calcmode="lin" valueType="num">
                                      <p:cBhvr>
                                        <p:cTn id="14" dur="1000" fill="hold"/>
                                        <p:tgtEl>
                                          <p:spTgt spid="27"/>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fade">
                                      <p:cBhvr>
                                        <p:cTn id="17" dur="1000"/>
                                        <p:tgtEl>
                                          <p:spTgt spid="2"/>
                                        </p:tgtEl>
                                      </p:cBhvr>
                                    </p:animEffect>
                                    <p:anim calcmode="lin" valueType="num">
                                      <p:cBhvr>
                                        <p:cTn id="18" dur="1000" fill="hold"/>
                                        <p:tgtEl>
                                          <p:spTgt spid="2"/>
                                        </p:tgtEl>
                                        <p:attrNameLst>
                                          <p:attrName>ppt_x</p:attrName>
                                        </p:attrNameLst>
                                      </p:cBhvr>
                                      <p:tavLst>
                                        <p:tav tm="0">
                                          <p:val>
                                            <p:strVal val="#ppt_x"/>
                                          </p:val>
                                        </p:tav>
                                        <p:tav tm="100000">
                                          <p:val>
                                            <p:strVal val="#ppt_x"/>
                                          </p:val>
                                        </p:tav>
                                      </p:tavLst>
                                    </p:anim>
                                    <p:anim calcmode="lin" valueType="num">
                                      <p:cBhvr>
                                        <p:cTn id="19" dur="1000" fill="hold"/>
                                        <p:tgtEl>
                                          <p:spTgt spid="2"/>
                                        </p:tgtEl>
                                        <p:attrNameLst>
                                          <p:attrName>ppt_y</p:attrName>
                                        </p:attrNameLst>
                                      </p:cBhvr>
                                      <p:tavLst>
                                        <p:tav tm="0">
                                          <p:val>
                                            <p:strVal val="#ppt_y+.1"/>
                                          </p:val>
                                        </p:tav>
                                        <p:tav tm="100000">
                                          <p:val>
                                            <p:strVal val="#ppt_y"/>
                                          </p:val>
                                        </p:tav>
                                      </p:tavLst>
                                    </p:anim>
                                  </p:childTnLst>
                                </p:cTn>
                              </p:par>
                            </p:childTnLst>
                          </p:cTn>
                        </p:par>
                        <p:par>
                          <p:cTn id="20" fill="hold">
                            <p:stCondLst>
                              <p:cond delay="1000"/>
                            </p:stCondLst>
                            <p:childTnLst>
                              <p:par>
                                <p:cTn id="21" presetID="55" presetClass="entr" presetSubtype="0" fill="hold" nodeType="afterEffect">
                                  <p:stCondLst>
                                    <p:cond delay="0"/>
                                  </p:stCondLst>
                                  <p:childTnLst>
                                    <p:set>
                                      <p:cBhvr>
                                        <p:cTn id="22" dur="1" fill="hold">
                                          <p:stCondLst>
                                            <p:cond delay="0"/>
                                          </p:stCondLst>
                                        </p:cTn>
                                        <p:tgtEl>
                                          <p:spTgt spid="35"/>
                                        </p:tgtEl>
                                        <p:attrNameLst>
                                          <p:attrName>style.visibility</p:attrName>
                                        </p:attrNameLst>
                                      </p:cBhvr>
                                      <p:to>
                                        <p:strVal val="visible"/>
                                      </p:to>
                                    </p:set>
                                    <p:anim calcmode="lin" valueType="num">
                                      <p:cBhvr>
                                        <p:cTn id="23" dur="1000" fill="hold"/>
                                        <p:tgtEl>
                                          <p:spTgt spid="35"/>
                                        </p:tgtEl>
                                        <p:attrNameLst>
                                          <p:attrName>ppt_w</p:attrName>
                                        </p:attrNameLst>
                                      </p:cBhvr>
                                      <p:tavLst>
                                        <p:tav tm="0">
                                          <p:val>
                                            <p:strVal val="#ppt_w*0.70"/>
                                          </p:val>
                                        </p:tav>
                                        <p:tav tm="100000">
                                          <p:val>
                                            <p:strVal val="#ppt_w"/>
                                          </p:val>
                                        </p:tav>
                                      </p:tavLst>
                                    </p:anim>
                                    <p:anim calcmode="lin" valueType="num">
                                      <p:cBhvr>
                                        <p:cTn id="24" dur="1000" fill="hold"/>
                                        <p:tgtEl>
                                          <p:spTgt spid="35"/>
                                        </p:tgtEl>
                                        <p:attrNameLst>
                                          <p:attrName>ppt_h</p:attrName>
                                        </p:attrNameLst>
                                      </p:cBhvr>
                                      <p:tavLst>
                                        <p:tav tm="0">
                                          <p:val>
                                            <p:strVal val="#ppt_h"/>
                                          </p:val>
                                        </p:tav>
                                        <p:tav tm="100000">
                                          <p:val>
                                            <p:strVal val="#ppt_h"/>
                                          </p:val>
                                        </p:tav>
                                      </p:tavLst>
                                    </p:anim>
                                    <p:animEffect transition="in" filter="fade">
                                      <p:cBhvr>
                                        <p:cTn id="25" dur="1000"/>
                                        <p:tgtEl>
                                          <p:spTgt spid="35"/>
                                        </p:tgtEl>
                                      </p:cBhvr>
                                    </p:animEffect>
                                  </p:childTnLst>
                                </p:cTn>
                              </p:par>
                              <p:par>
                                <p:cTn id="26" presetID="55" presetClass="entr" presetSubtype="0" fill="hold" grpId="0" nodeType="withEffect">
                                  <p:stCondLst>
                                    <p:cond delay="0"/>
                                  </p:stCondLst>
                                  <p:childTnLst>
                                    <p:set>
                                      <p:cBhvr>
                                        <p:cTn id="27" dur="1" fill="hold">
                                          <p:stCondLst>
                                            <p:cond delay="0"/>
                                          </p:stCondLst>
                                        </p:cTn>
                                        <p:tgtEl>
                                          <p:spTgt spid="36"/>
                                        </p:tgtEl>
                                        <p:attrNameLst>
                                          <p:attrName>style.visibility</p:attrName>
                                        </p:attrNameLst>
                                      </p:cBhvr>
                                      <p:to>
                                        <p:strVal val="visible"/>
                                      </p:to>
                                    </p:set>
                                    <p:anim calcmode="lin" valueType="num">
                                      <p:cBhvr>
                                        <p:cTn id="28" dur="1000" fill="hold"/>
                                        <p:tgtEl>
                                          <p:spTgt spid="36"/>
                                        </p:tgtEl>
                                        <p:attrNameLst>
                                          <p:attrName>ppt_w</p:attrName>
                                        </p:attrNameLst>
                                      </p:cBhvr>
                                      <p:tavLst>
                                        <p:tav tm="0">
                                          <p:val>
                                            <p:strVal val="#ppt_w*0.70"/>
                                          </p:val>
                                        </p:tav>
                                        <p:tav tm="100000">
                                          <p:val>
                                            <p:strVal val="#ppt_w"/>
                                          </p:val>
                                        </p:tav>
                                      </p:tavLst>
                                    </p:anim>
                                    <p:anim calcmode="lin" valueType="num">
                                      <p:cBhvr>
                                        <p:cTn id="29" dur="1000" fill="hold"/>
                                        <p:tgtEl>
                                          <p:spTgt spid="36"/>
                                        </p:tgtEl>
                                        <p:attrNameLst>
                                          <p:attrName>ppt_h</p:attrName>
                                        </p:attrNameLst>
                                      </p:cBhvr>
                                      <p:tavLst>
                                        <p:tav tm="0">
                                          <p:val>
                                            <p:strVal val="#ppt_h"/>
                                          </p:val>
                                        </p:tav>
                                        <p:tav tm="100000">
                                          <p:val>
                                            <p:strVal val="#ppt_h"/>
                                          </p:val>
                                        </p:tav>
                                      </p:tavLst>
                                    </p:anim>
                                    <p:animEffect transition="in" filter="fade">
                                      <p:cBhvr>
                                        <p:cTn id="30" dur="1000"/>
                                        <p:tgtEl>
                                          <p:spTgt spid="36"/>
                                        </p:tgtEl>
                                      </p:cBhvr>
                                    </p:animEffect>
                                  </p:childTnLst>
                                </p:cTn>
                              </p:par>
                              <p:par>
                                <p:cTn id="31" presetID="55" presetClass="entr" presetSubtype="0" fill="hold" grpId="0" nodeType="withEffect">
                                  <p:stCondLst>
                                    <p:cond delay="0"/>
                                  </p:stCondLst>
                                  <p:childTnLst>
                                    <p:set>
                                      <p:cBhvr>
                                        <p:cTn id="32" dur="1" fill="hold">
                                          <p:stCondLst>
                                            <p:cond delay="0"/>
                                          </p:stCondLst>
                                        </p:cTn>
                                        <p:tgtEl>
                                          <p:spTgt spid="37"/>
                                        </p:tgtEl>
                                        <p:attrNameLst>
                                          <p:attrName>style.visibility</p:attrName>
                                        </p:attrNameLst>
                                      </p:cBhvr>
                                      <p:to>
                                        <p:strVal val="visible"/>
                                      </p:to>
                                    </p:set>
                                    <p:anim calcmode="lin" valueType="num">
                                      <p:cBhvr>
                                        <p:cTn id="33" dur="1000" fill="hold"/>
                                        <p:tgtEl>
                                          <p:spTgt spid="37"/>
                                        </p:tgtEl>
                                        <p:attrNameLst>
                                          <p:attrName>ppt_w</p:attrName>
                                        </p:attrNameLst>
                                      </p:cBhvr>
                                      <p:tavLst>
                                        <p:tav tm="0">
                                          <p:val>
                                            <p:strVal val="#ppt_w*0.70"/>
                                          </p:val>
                                        </p:tav>
                                        <p:tav tm="100000">
                                          <p:val>
                                            <p:strVal val="#ppt_w"/>
                                          </p:val>
                                        </p:tav>
                                      </p:tavLst>
                                    </p:anim>
                                    <p:anim calcmode="lin" valueType="num">
                                      <p:cBhvr>
                                        <p:cTn id="34" dur="1000" fill="hold"/>
                                        <p:tgtEl>
                                          <p:spTgt spid="37"/>
                                        </p:tgtEl>
                                        <p:attrNameLst>
                                          <p:attrName>ppt_h</p:attrName>
                                        </p:attrNameLst>
                                      </p:cBhvr>
                                      <p:tavLst>
                                        <p:tav tm="0">
                                          <p:val>
                                            <p:strVal val="#ppt_h"/>
                                          </p:val>
                                        </p:tav>
                                        <p:tav tm="100000">
                                          <p:val>
                                            <p:strVal val="#ppt_h"/>
                                          </p:val>
                                        </p:tav>
                                      </p:tavLst>
                                    </p:anim>
                                    <p:animEffect transition="in" filter="fade">
                                      <p:cBhvr>
                                        <p:cTn id="35" dur="1000"/>
                                        <p:tgtEl>
                                          <p:spTgt spid="37"/>
                                        </p:tgtEl>
                                      </p:cBhvr>
                                    </p:animEffect>
                                  </p:childTnLst>
                                </p:cTn>
                              </p:par>
                            </p:childTnLst>
                          </p:cTn>
                        </p:par>
                        <p:par>
                          <p:cTn id="36" fill="hold">
                            <p:stCondLst>
                              <p:cond delay="2000"/>
                            </p:stCondLst>
                            <p:childTnLst>
                              <p:par>
                                <p:cTn id="37" presetID="42" presetClass="entr" presetSubtype="0" fill="hold" nodeType="afterEffect">
                                  <p:stCondLst>
                                    <p:cond delay="0"/>
                                  </p:stCondLst>
                                  <p:childTnLst>
                                    <p:set>
                                      <p:cBhvr>
                                        <p:cTn id="38" dur="1" fill="hold">
                                          <p:stCondLst>
                                            <p:cond delay="0"/>
                                          </p:stCondLst>
                                        </p:cTn>
                                        <p:tgtEl>
                                          <p:spTgt spid="44"/>
                                        </p:tgtEl>
                                        <p:attrNameLst>
                                          <p:attrName>style.visibility</p:attrName>
                                        </p:attrNameLst>
                                      </p:cBhvr>
                                      <p:to>
                                        <p:strVal val="visible"/>
                                      </p:to>
                                    </p:set>
                                    <p:animEffect transition="in" filter="fade">
                                      <p:cBhvr>
                                        <p:cTn id="39" dur="1000"/>
                                        <p:tgtEl>
                                          <p:spTgt spid="44"/>
                                        </p:tgtEl>
                                      </p:cBhvr>
                                    </p:animEffect>
                                    <p:anim calcmode="lin" valueType="num">
                                      <p:cBhvr>
                                        <p:cTn id="40" dur="1000" fill="hold"/>
                                        <p:tgtEl>
                                          <p:spTgt spid="44"/>
                                        </p:tgtEl>
                                        <p:attrNameLst>
                                          <p:attrName>ppt_x</p:attrName>
                                        </p:attrNameLst>
                                      </p:cBhvr>
                                      <p:tavLst>
                                        <p:tav tm="0">
                                          <p:val>
                                            <p:strVal val="#ppt_x"/>
                                          </p:val>
                                        </p:tav>
                                        <p:tav tm="100000">
                                          <p:val>
                                            <p:strVal val="#ppt_x"/>
                                          </p:val>
                                        </p:tav>
                                      </p:tavLst>
                                    </p:anim>
                                    <p:anim calcmode="lin" valueType="num">
                                      <p:cBhvr>
                                        <p:cTn id="41" dur="1000" fill="hold"/>
                                        <p:tgtEl>
                                          <p:spTgt spid="44"/>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45"/>
                                        </p:tgtEl>
                                        <p:attrNameLst>
                                          <p:attrName>style.visibility</p:attrName>
                                        </p:attrNameLst>
                                      </p:cBhvr>
                                      <p:to>
                                        <p:strVal val="visible"/>
                                      </p:to>
                                    </p:set>
                                    <p:animEffect transition="in" filter="fade">
                                      <p:cBhvr>
                                        <p:cTn id="44" dur="1000"/>
                                        <p:tgtEl>
                                          <p:spTgt spid="45"/>
                                        </p:tgtEl>
                                      </p:cBhvr>
                                    </p:animEffect>
                                    <p:anim calcmode="lin" valueType="num">
                                      <p:cBhvr>
                                        <p:cTn id="45" dur="1000" fill="hold"/>
                                        <p:tgtEl>
                                          <p:spTgt spid="45"/>
                                        </p:tgtEl>
                                        <p:attrNameLst>
                                          <p:attrName>ppt_x</p:attrName>
                                        </p:attrNameLst>
                                      </p:cBhvr>
                                      <p:tavLst>
                                        <p:tav tm="0">
                                          <p:val>
                                            <p:strVal val="#ppt_x"/>
                                          </p:val>
                                        </p:tav>
                                        <p:tav tm="100000">
                                          <p:val>
                                            <p:strVal val="#ppt_x"/>
                                          </p:val>
                                        </p:tav>
                                      </p:tavLst>
                                    </p:anim>
                                    <p:anim calcmode="lin" valueType="num">
                                      <p:cBhvr>
                                        <p:cTn id="46" dur="1000" fill="hold"/>
                                        <p:tgtEl>
                                          <p:spTgt spid="45"/>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46"/>
                                        </p:tgtEl>
                                        <p:attrNameLst>
                                          <p:attrName>style.visibility</p:attrName>
                                        </p:attrNameLst>
                                      </p:cBhvr>
                                      <p:to>
                                        <p:strVal val="visible"/>
                                      </p:to>
                                    </p:set>
                                    <p:animEffect transition="in" filter="fade">
                                      <p:cBhvr>
                                        <p:cTn id="49" dur="1000"/>
                                        <p:tgtEl>
                                          <p:spTgt spid="46"/>
                                        </p:tgtEl>
                                      </p:cBhvr>
                                    </p:animEffect>
                                    <p:anim calcmode="lin" valueType="num">
                                      <p:cBhvr>
                                        <p:cTn id="50" dur="1000" fill="hold"/>
                                        <p:tgtEl>
                                          <p:spTgt spid="46"/>
                                        </p:tgtEl>
                                        <p:attrNameLst>
                                          <p:attrName>ppt_x</p:attrName>
                                        </p:attrNameLst>
                                      </p:cBhvr>
                                      <p:tavLst>
                                        <p:tav tm="0">
                                          <p:val>
                                            <p:strVal val="#ppt_x"/>
                                          </p:val>
                                        </p:tav>
                                        <p:tav tm="100000">
                                          <p:val>
                                            <p:strVal val="#ppt_x"/>
                                          </p:val>
                                        </p:tav>
                                      </p:tavLst>
                                    </p:anim>
                                    <p:anim calcmode="lin" valueType="num">
                                      <p:cBhvr>
                                        <p:cTn id="51" dur="1000" fill="hold"/>
                                        <p:tgtEl>
                                          <p:spTgt spid="46"/>
                                        </p:tgtEl>
                                        <p:attrNameLst>
                                          <p:attrName>ppt_y</p:attrName>
                                        </p:attrNameLst>
                                      </p:cBhvr>
                                      <p:tavLst>
                                        <p:tav tm="0">
                                          <p:val>
                                            <p:strVal val="#ppt_y+.1"/>
                                          </p:val>
                                        </p:tav>
                                        <p:tav tm="100000">
                                          <p:val>
                                            <p:strVal val="#ppt_y"/>
                                          </p:val>
                                        </p:tav>
                                      </p:tavLst>
                                    </p:anim>
                                  </p:childTnLst>
                                </p:cTn>
                              </p:par>
                            </p:childTnLst>
                          </p:cTn>
                        </p:par>
                        <p:par>
                          <p:cTn id="52" fill="hold">
                            <p:stCondLst>
                              <p:cond delay="3000"/>
                            </p:stCondLst>
                            <p:childTnLst>
                              <p:par>
                                <p:cTn id="53" presetID="55" presetClass="entr" presetSubtype="0" fill="hold" nodeType="afterEffect">
                                  <p:stCondLst>
                                    <p:cond delay="0"/>
                                  </p:stCondLst>
                                  <p:childTnLst>
                                    <p:set>
                                      <p:cBhvr>
                                        <p:cTn id="54" dur="1" fill="hold">
                                          <p:stCondLst>
                                            <p:cond delay="0"/>
                                          </p:stCondLst>
                                        </p:cTn>
                                        <p:tgtEl>
                                          <p:spTgt spid="53"/>
                                        </p:tgtEl>
                                        <p:attrNameLst>
                                          <p:attrName>style.visibility</p:attrName>
                                        </p:attrNameLst>
                                      </p:cBhvr>
                                      <p:to>
                                        <p:strVal val="visible"/>
                                      </p:to>
                                    </p:set>
                                    <p:anim calcmode="lin" valueType="num">
                                      <p:cBhvr>
                                        <p:cTn id="55" dur="1000" fill="hold"/>
                                        <p:tgtEl>
                                          <p:spTgt spid="53"/>
                                        </p:tgtEl>
                                        <p:attrNameLst>
                                          <p:attrName>ppt_w</p:attrName>
                                        </p:attrNameLst>
                                      </p:cBhvr>
                                      <p:tavLst>
                                        <p:tav tm="0">
                                          <p:val>
                                            <p:strVal val="#ppt_w*0.70"/>
                                          </p:val>
                                        </p:tav>
                                        <p:tav tm="100000">
                                          <p:val>
                                            <p:strVal val="#ppt_w"/>
                                          </p:val>
                                        </p:tav>
                                      </p:tavLst>
                                    </p:anim>
                                    <p:anim calcmode="lin" valueType="num">
                                      <p:cBhvr>
                                        <p:cTn id="56" dur="1000" fill="hold"/>
                                        <p:tgtEl>
                                          <p:spTgt spid="53"/>
                                        </p:tgtEl>
                                        <p:attrNameLst>
                                          <p:attrName>ppt_h</p:attrName>
                                        </p:attrNameLst>
                                      </p:cBhvr>
                                      <p:tavLst>
                                        <p:tav tm="0">
                                          <p:val>
                                            <p:strVal val="#ppt_h"/>
                                          </p:val>
                                        </p:tav>
                                        <p:tav tm="100000">
                                          <p:val>
                                            <p:strVal val="#ppt_h"/>
                                          </p:val>
                                        </p:tav>
                                      </p:tavLst>
                                    </p:anim>
                                    <p:animEffect transition="in" filter="fade">
                                      <p:cBhvr>
                                        <p:cTn id="57" dur="1000"/>
                                        <p:tgtEl>
                                          <p:spTgt spid="53"/>
                                        </p:tgtEl>
                                      </p:cBhvr>
                                    </p:animEffect>
                                  </p:childTnLst>
                                </p:cTn>
                              </p:par>
                              <p:par>
                                <p:cTn id="58" presetID="55" presetClass="entr" presetSubtype="0" fill="hold" grpId="0" nodeType="withEffect">
                                  <p:stCondLst>
                                    <p:cond delay="0"/>
                                  </p:stCondLst>
                                  <p:childTnLst>
                                    <p:set>
                                      <p:cBhvr>
                                        <p:cTn id="59" dur="1" fill="hold">
                                          <p:stCondLst>
                                            <p:cond delay="0"/>
                                          </p:stCondLst>
                                        </p:cTn>
                                        <p:tgtEl>
                                          <p:spTgt spid="54"/>
                                        </p:tgtEl>
                                        <p:attrNameLst>
                                          <p:attrName>style.visibility</p:attrName>
                                        </p:attrNameLst>
                                      </p:cBhvr>
                                      <p:to>
                                        <p:strVal val="visible"/>
                                      </p:to>
                                    </p:set>
                                    <p:anim calcmode="lin" valueType="num">
                                      <p:cBhvr>
                                        <p:cTn id="60" dur="1000" fill="hold"/>
                                        <p:tgtEl>
                                          <p:spTgt spid="54"/>
                                        </p:tgtEl>
                                        <p:attrNameLst>
                                          <p:attrName>ppt_w</p:attrName>
                                        </p:attrNameLst>
                                      </p:cBhvr>
                                      <p:tavLst>
                                        <p:tav tm="0">
                                          <p:val>
                                            <p:strVal val="#ppt_w*0.70"/>
                                          </p:val>
                                        </p:tav>
                                        <p:tav tm="100000">
                                          <p:val>
                                            <p:strVal val="#ppt_w"/>
                                          </p:val>
                                        </p:tav>
                                      </p:tavLst>
                                    </p:anim>
                                    <p:anim calcmode="lin" valueType="num">
                                      <p:cBhvr>
                                        <p:cTn id="61" dur="1000" fill="hold"/>
                                        <p:tgtEl>
                                          <p:spTgt spid="54"/>
                                        </p:tgtEl>
                                        <p:attrNameLst>
                                          <p:attrName>ppt_h</p:attrName>
                                        </p:attrNameLst>
                                      </p:cBhvr>
                                      <p:tavLst>
                                        <p:tav tm="0">
                                          <p:val>
                                            <p:strVal val="#ppt_h"/>
                                          </p:val>
                                        </p:tav>
                                        <p:tav tm="100000">
                                          <p:val>
                                            <p:strVal val="#ppt_h"/>
                                          </p:val>
                                        </p:tav>
                                      </p:tavLst>
                                    </p:anim>
                                    <p:animEffect transition="in" filter="fade">
                                      <p:cBhvr>
                                        <p:cTn id="62" dur="1000"/>
                                        <p:tgtEl>
                                          <p:spTgt spid="54"/>
                                        </p:tgtEl>
                                      </p:cBhvr>
                                    </p:animEffect>
                                  </p:childTnLst>
                                </p:cTn>
                              </p:par>
                              <p:par>
                                <p:cTn id="63" presetID="55" presetClass="entr" presetSubtype="0" fill="hold" grpId="0" nodeType="withEffect">
                                  <p:stCondLst>
                                    <p:cond delay="0"/>
                                  </p:stCondLst>
                                  <p:childTnLst>
                                    <p:set>
                                      <p:cBhvr>
                                        <p:cTn id="64" dur="1" fill="hold">
                                          <p:stCondLst>
                                            <p:cond delay="0"/>
                                          </p:stCondLst>
                                        </p:cTn>
                                        <p:tgtEl>
                                          <p:spTgt spid="55"/>
                                        </p:tgtEl>
                                        <p:attrNameLst>
                                          <p:attrName>style.visibility</p:attrName>
                                        </p:attrNameLst>
                                      </p:cBhvr>
                                      <p:to>
                                        <p:strVal val="visible"/>
                                      </p:to>
                                    </p:set>
                                    <p:anim calcmode="lin" valueType="num">
                                      <p:cBhvr>
                                        <p:cTn id="65" dur="1000" fill="hold"/>
                                        <p:tgtEl>
                                          <p:spTgt spid="55"/>
                                        </p:tgtEl>
                                        <p:attrNameLst>
                                          <p:attrName>ppt_w</p:attrName>
                                        </p:attrNameLst>
                                      </p:cBhvr>
                                      <p:tavLst>
                                        <p:tav tm="0">
                                          <p:val>
                                            <p:strVal val="#ppt_w*0.70"/>
                                          </p:val>
                                        </p:tav>
                                        <p:tav tm="100000">
                                          <p:val>
                                            <p:strVal val="#ppt_w"/>
                                          </p:val>
                                        </p:tav>
                                      </p:tavLst>
                                    </p:anim>
                                    <p:anim calcmode="lin" valueType="num">
                                      <p:cBhvr>
                                        <p:cTn id="66" dur="1000" fill="hold"/>
                                        <p:tgtEl>
                                          <p:spTgt spid="55"/>
                                        </p:tgtEl>
                                        <p:attrNameLst>
                                          <p:attrName>ppt_h</p:attrName>
                                        </p:attrNameLst>
                                      </p:cBhvr>
                                      <p:tavLst>
                                        <p:tav tm="0">
                                          <p:val>
                                            <p:strVal val="#ppt_h"/>
                                          </p:val>
                                        </p:tav>
                                        <p:tav tm="100000">
                                          <p:val>
                                            <p:strVal val="#ppt_h"/>
                                          </p:val>
                                        </p:tav>
                                      </p:tavLst>
                                    </p:anim>
                                    <p:animEffect transition="in" filter="fade">
                                      <p:cBhvr>
                                        <p:cTn id="67" dur="10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 grpId="0"/>
      <p:bldP spid="36" grpId="0" animBg="1"/>
      <p:bldP spid="37" grpId="0"/>
      <p:bldP spid="45" grpId="0" animBg="1"/>
      <p:bldP spid="46" grpId="0"/>
      <p:bldP spid="54" grpId="0" animBg="1"/>
      <p:bldP spid="55"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635" y="5906135"/>
            <a:ext cx="1219136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从容自若</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grpSp>
        <p:nvGrpSpPr>
          <p:cNvPr id="2" name="组合 1"/>
          <p:cNvGrpSpPr/>
          <p:nvPr/>
        </p:nvGrpSpPr>
        <p:grpSpPr>
          <a:xfrm>
            <a:off x="3900805" y="1966913"/>
            <a:ext cx="7002463" cy="1446212"/>
            <a:chOff x="-3936422" y="1795786"/>
            <a:chExt cx="7001959" cy="1445775"/>
          </a:xfrm>
        </p:grpSpPr>
        <p:grpSp>
          <p:nvGrpSpPr>
            <p:cNvPr id="34825" name="组合 4"/>
            <p:cNvGrpSpPr/>
            <p:nvPr/>
          </p:nvGrpSpPr>
          <p:grpSpPr>
            <a:xfrm>
              <a:off x="1955954" y="1935444"/>
              <a:ext cx="1109583" cy="1107740"/>
              <a:chOff x="1962630" y="2190705"/>
              <a:chExt cx="1109583" cy="1107740"/>
            </a:xfrm>
          </p:grpSpPr>
          <p:sp>
            <p:nvSpPr>
              <p:cNvPr id="34827" name="文本框 7"/>
              <p:cNvSpPr txBox="1"/>
              <p:nvPr/>
            </p:nvSpPr>
            <p:spPr>
              <a:xfrm>
                <a:off x="2040721" y="2193067"/>
                <a:ext cx="945412" cy="1013381"/>
              </a:xfrm>
              <a:prstGeom prst="rect">
                <a:avLst/>
              </a:prstGeom>
              <a:noFill/>
              <a:ln w="9525">
                <a:noFill/>
              </a:ln>
            </p:spPr>
            <p:txBody>
              <a:bodyPr wrap="none">
                <a:spAutoFit/>
              </a:bodyPr>
              <a:p>
                <a:pPr eaLnBrk="1" hangingPunct="1"/>
                <a:r>
                  <a:rPr lang="zh-CN" altLang="en-US" sz="6000" dirty="0">
                    <a:solidFill>
                      <a:srgbClr val="556268"/>
                    </a:solidFill>
                    <a:latin typeface="思源宋体" panose="02020700000000000000" charset="-122"/>
                    <a:ea typeface="思源宋体" panose="02020700000000000000" charset="-122"/>
                    <a:cs typeface="思源宋体" panose="02020700000000000000" charset="-122"/>
                  </a:rPr>
                  <a:t>壹</a:t>
                </a:r>
                <a:endParaRPr lang="zh-CN" altLang="en-US" sz="6000" dirty="0">
                  <a:solidFill>
                    <a:srgbClr val="556268"/>
                  </a:solidFill>
                  <a:latin typeface="思源宋体" panose="02020700000000000000" charset="-122"/>
                  <a:ea typeface="思源宋体" panose="02020700000000000000" charset="-122"/>
                  <a:cs typeface="思源宋体" panose="02020700000000000000" charset="-122"/>
                </a:endParaRPr>
              </a:p>
            </p:txBody>
          </p:sp>
          <p:sp>
            <p:nvSpPr>
              <p:cNvPr id="9" name="椭圆 8"/>
              <p:cNvSpPr/>
              <p:nvPr/>
            </p:nvSpPr>
            <p:spPr>
              <a:xfrm>
                <a:off x="1962630" y="2190705"/>
                <a:ext cx="1109583" cy="110774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1">
                  <a:ln>
                    <a:noFill/>
                  </a:ln>
                  <a:solidFill>
                    <a:srgbClr val="556268"/>
                  </a:solidFill>
                  <a:effectLst/>
                  <a:uLnTx/>
                  <a:uFillTx/>
                  <a:latin typeface="思源宋体" panose="02020700000000000000" charset="-122"/>
                  <a:ea typeface="思源宋体" panose="02020700000000000000" charset="-122"/>
                  <a:cs typeface="思源宋体" panose="02020700000000000000" charset="-122"/>
                </a:endParaRPr>
              </a:p>
            </p:txBody>
          </p:sp>
        </p:grpSp>
        <p:sp>
          <p:nvSpPr>
            <p:cNvPr id="34826" name="矩形 5"/>
            <p:cNvSpPr/>
            <p:nvPr/>
          </p:nvSpPr>
          <p:spPr>
            <a:xfrm>
              <a:off x="-3936422" y="1795786"/>
              <a:ext cx="5786199" cy="1445775"/>
            </a:xfrm>
            <a:prstGeom prst="rect">
              <a:avLst/>
            </a:prstGeom>
            <a:noFill/>
            <a:ln w="9525">
              <a:noFill/>
            </a:ln>
          </p:spPr>
          <p:txBody>
            <a:bodyPr vert="eaVert">
              <a:spAutoFit/>
            </a:bodyPr>
            <a:p>
              <a:pPr defTabSz="1219200" eaLnBrk="1" hangingPunct="1">
                <a:lnSpc>
                  <a:spcPct val="200000"/>
                </a:lnSpc>
                <a:spcBef>
                  <a:spcPts val="1000"/>
                </a:spcBef>
              </a:pPr>
              <a:r>
                <a:rPr lang="zh-CN" altLang="en-US" sz="1400" dirty="0">
                  <a:solidFill>
                    <a:srgbClr val="556268"/>
                  </a:solidFill>
                  <a:latin typeface="思源宋体" panose="02020700000000000000" charset="-122"/>
                  <a:ea typeface="思源宋体" panose="02020700000000000000" charset="-122"/>
                  <a:cs typeface="思源宋体" panose="02020700000000000000" charset="-122"/>
                </a:rPr>
                <a:t>单击此处添加段落文本单击此处添加段落文本单击此处添加段落文本单击此处添加段落文本单击此处添加段落文本单击此处添加段落文本单击此处添加段落文本单击此处添加段落文本单击此处添加段落文本</a:t>
              </a:r>
              <a:endParaRPr lang="zh-CN" altLang="en-US" sz="1400" dirty="0">
                <a:solidFill>
                  <a:srgbClr val="556268"/>
                </a:solidFill>
                <a:latin typeface="思源宋体" panose="02020700000000000000" charset="-122"/>
                <a:ea typeface="思源宋体" panose="02020700000000000000" charset="-122"/>
                <a:cs typeface="思源宋体" panose="02020700000000000000" charset="-122"/>
              </a:endParaRPr>
            </a:p>
          </p:txBody>
        </p:sp>
      </p:grpSp>
      <p:grpSp>
        <p:nvGrpSpPr>
          <p:cNvPr id="3" name="组合 2"/>
          <p:cNvGrpSpPr/>
          <p:nvPr/>
        </p:nvGrpSpPr>
        <p:grpSpPr>
          <a:xfrm>
            <a:off x="3900805" y="3924618"/>
            <a:ext cx="7002463" cy="1446212"/>
            <a:chOff x="-3936422" y="1795786"/>
            <a:chExt cx="7001959" cy="1445775"/>
          </a:xfrm>
        </p:grpSpPr>
        <p:grpSp>
          <p:nvGrpSpPr>
            <p:cNvPr id="8" name="组合 7"/>
            <p:cNvGrpSpPr/>
            <p:nvPr/>
          </p:nvGrpSpPr>
          <p:grpSpPr>
            <a:xfrm>
              <a:off x="1955954" y="1935444"/>
              <a:ext cx="1109583" cy="1107740"/>
              <a:chOff x="1962630" y="2190705"/>
              <a:chExt cx="1109583" cy="1107740"/>
            </a:xfrm>
          </p:grpSpPr>
          <p:sp>
            <p:nvSpPr>
              <p:cNvPr id="10" name="文本框 7"/>
              <p:cNvSpPr txBox="1"/>
              <p:nvPr/>
            </p:nvSpPr>
            <p:spPr>
              <a:xfrm>
                <a:off x="2040721" y="2193067"/>
                <a:ext cx="944812" cy="1014423"/>
              </a:xfrm>
              <a:prstGeom prst="rect">
                <a:avLst/>
              </a:prstGeom>
              <a:noFill/>
              <a:ln w="9525">
                <a:noFill/>
              </a:ln>
            </p:spPr>
            <p:txBody>
              <a:bodyPr wrap="none">
                <a:spAutoFit/>
              </a:bodyPr>
              <a:p>
                <a:pPr eaLnBrk="1" hangingPunct="1"/>
                <a:r>
                  <a:rPr lang="zh-CN" altLang="en-US" sz="6000" dirty="0">
                    <a:solidFill>
                      <a:srgbClr val="556268"/>
                    </a:solidFill>
                    <a:latin typeface="思源宋体" panose="02020700000000000000" charset="-122"/>
                    <a:ea typeface="思源宋体" panose="02020700000000000000" charset="-122"/>
                    <a:cs typeface="思源宋体" panose="02020700000000000000" charset="-122"/>
                  </a:rPr>
                  <a:t>贰</a:t>
                </a:r>
                <a:endParaRPr lang="zh-CN" altLang="en-US" sz="6000" dirty="0">
                  <a:solidFill>
                    <a:srgbClr val="556268"/>
                  </a:solidFill>
                  <a:latin typeface="思源宋体" panose="02020700000000000000" charset="-122"/>
                  <a:ea typeface="思源宋体" panose="02020700000000000000" charset="-122"/>
                  <a:cs typeface="思源宋体" panose="02020700000000000000" charset="-122"/>
                </a:endParaRPr>
              </a:p>
            </p:txBody>
          </p:sp>
          <p:sp>
            <p:nvSpPr>
              <p:cNvPr id="11" name="椭圆 10"/>
              <p:cNvSpPr/>
              <p:nvPr/>
            </p:nvSpPr>
            <p:spPr>
              <a:xfrm>
                <a:off x="1962630" y="2190705"/>
                <a:ext cx="1109583" cy="1107740"/>
              </a:xfrm>
              <a:prstGeom prst="ellipse">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anchor="ctr"/>
              <a:p>
                <a:pPr marL="0" marR="0" lvl="0" indent="0" algn="ctr" defTabSz="914400" rtl="0" eaLnBrk="1" fontAlgn="base" latinLnBrk="0" hangingPunct="1">
                  <a:lnSpc>
                    <a:spcPct val="100000"/>
                  </a:lnSpc>
                  <a:spcBef>
                    <a:spcPct val="0"/>
                  </a:spcBef>
                  <a:spcAft>
                    <a:spcPct val="0"/>
                  </a:spcAft>
                  <a:buClrTx/>
                  <a:buSzTx/>
                  <a:buFont typeface="Arial" panose="020B0604020202020204" pitchFamily="34" charset="0"/>
                  <a:buNone/>
                  <a:defRPr/>
                </a:pPr>
                <a:endParaRPr kumimoji="0" lang="zh-CN" altLang="en-US" sz="1800" b="0" i="0" u="none" strike="noStrike" kern="1200" cap="none" spc="0" normalizeH="0" baseline="0" noProof="1">
                  <a:ln>
                    <a:noFill/>
                  </a:ln>
                  <a:solidFill>
                    <a:srgbClr val="556268"/>
                  </a:solidFill>
                  <a:effectLst/>
                  <a:uLnTx/>
                  <a:uFillTx/>
                  <a:latin typeface="思源宋体" panose="02020700000000000000" charset="-122"/>
                  <a:ea typeface="思源宋体" panose="02020700000000000000" charset="-122"/>
                  <a:cs typeface="思源宋体" panose="02020700000000000000" charset="-122"/>
                </a:endParaRPr>
              </a:p>
            </p:txBody>
          </p:sp>
        </p:grpSp>
        <p:sp>
          <p:nvSpPr>
            <p:cNvPr id="12" name="矩形 5"/>
            <p:cNvSpPr/>
            <p:nvPr/>
          </p:nvSpPr>
          <p:spPr>
            <a:xfrm>
              <a:off x="-3936422" y="1795786"/>
              <a:ext cx="5786199" cy="1445775"/>
            </a:xfrm>
            <a:prstGeom prst="rect">
              <a:avLst/>
            </a:prstGeom>
            <a:noFill/>
            <a:ln w="9525">
              <a:noFill/>
            </a:ln>
          </p:spPr>
          <p:txBody>
            <a:bodyPr vert="eaVert">
              <a:spAutoFit/>
            </a:bodyPr>
            <a:p>
              <a:pPr defTabSz="1219200" eaLnBrk="1" hangingPunct="1">
                <a:lnSpc>
                  <a:spcPct val="200000"/>
                </a:lnSpc>
                <a:spcBef>
                  <a:spcPts val="1000"/>
                </a:spcBef>
              </a:pPr>
              <a:r>
                <a:rPr lang="zh-CN" altLang="en-US" sz="1400" dirty="0">
                  <a:solidFill>
                    <a:srgbClr val="556268"/>
                  </a:solidFill>
                  <a:latin typeface="思源宋体" panose="02020700000000000000" charset="-122"/>
                  <a:ea typeface="思源宋体" panose="02020700000000000000" charset="-122"/>
                  <a:cs typeface="思源宋体" panose="02020700000000000000" charset="-122"/>
                </a:rPr>
                <a:t>单击此处添加段落文本单击此处添加段落文本单击此处添加段落文本单击此处添加段落文本单击此处添加段落文本单击此处添加段落文本单击此处添加段落文本单击此处添加段落文本单击此处添加段落文本</a:t>
              </a:r>
              <a:endParaRPr lang="zh-CN" altLang="en-US" sz="1400" dirty="0">
                <a:solidFill>
                  <a:srgbClr val="556268"/>
                </a:solidFill>
                <a:latin typeface="思源宋体" panose="02020700000000000000" charset="-122"/>
                <a:ea typeface="思源宋体" panose="02020700000000000000" charset="-122"/>
                <a:cs typeface="思源宋体" panose="02020700000000000000" charset="-122"/>
              </a:endParaRPr>
            </a:p>
          </p:txBody>
        </p:sp>
      </p:grpSp>
      <p:sp>
        <p:nvSpPr>
          <p:cNvPr id="13" name="椭圆 12"/>
          <p:cNvSpPr/>
          <p:nvPr/>
        </p:nvSpPr>
        <p:spPr>
          <a:xfrm>
            <a:off x="628015" y="1967230"/>
            <a:ext cx="3272790" cy="3231515"/>
          </a:xfrm>
          <a:prstGeom prst="ellipse">
            <a:avLst/>
          </a:prstGeom>
          <a:gradFill>
            <a:gsLst>
              <a:gs pos="0">
                <a:srgbClr val="9EA5A9"/>
              </a:gs>
              <a:gs pos="100000">
                <a:schemeClr val="bg1"/>
              </a:gs>
            </a:gsLst>
            <a:lin ang="1398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556268"/>
              </a:solidFill>
              <a:latin typeface="思源宋体" panose="02020700000000000000" charset="-122"/>
              <a:ea typeface="思源宋体" panose="02020700000000000000" charset="-122"/>
            </a:endParaRPr>
          </a:p>
        </p:txBody>
      </p:sp>
      <p:cxnSp>
        <p:nvCxnSpPr>
          <p:cNvPr id="15" name="直接连接符 14"/>
          <p:cNvCxnSpPr/>
          <p:nvPr/>
        </p:nvCxnSpPr>
        <p:spPr>
          <a:xfrm>
            <a:off x="951865" y="4422775"/>
            <a:ext cx="530860" cy="0"/>
          </a:xfrm>
          <a:prstGeom prst="line">
            <a:avLst/>
          </a:prstGeom>
          <a:ln w="349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flipV="1">
            <a:off x="951865" y="4641850"/>
            <a:ext cx="1186815" cy="12065"/>
          </a:xfrm>
          <a:prstGeom prst="line">
            <a:avLst/>
          </a:prstGeom>
          <a:ln w="34925">
            <a:solidFill>
              <a:schemeClr val="bg1">
                <a:lumMod val="65000"/>
              </a:schemeClr>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a:off x="2415540" y="2465070"/>
            <a:ext cx="530860" cy="0"/>
          </a:xfrm>
          <a:prstGeom prst="line">
            <a:avLst/>
          </a:prstGeom>
          <a:ln w="349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2415540" y="2684145"/>
            <a:ext cx="1186815" cy="12065"/>
          </a:xfrm>
          <a:prstGeom prst="line">
            <a:avLst/>
          </a:prstGeom>
          <a:ln w="34925">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1308735" y="3215005"/>
            <a:ext cx="1782445" cy="829945"/>
          </a:xfrm>
          <a:prstGeom prst="rect">
            <a:avLst/>
          </a:prstGeom>
          <a:noFill/>
        </p:spPr>
        <p:txBody>
          <a:bodyPr wrap="square" rtlCol="0" anchor="t">
            <a:spAutoFit/>
          </a:bodyPr>
          <a:p>
            <a:pPr algn="dist"/>
            <a:r>
              <a:rPr lang="zh-CN" altLang="en-US" sz="4800">
                <a:solidFill>
                  <a:srgbClr val="556268"/>
                </a:solidFill>
                <a:latin typeface="思源宋体" panose="02020700000000000000" charset="-122"/>
                <a:ea typeface="思源宋体" panose="02020700000000000000" charset="-122"/>
              </a:rPr>
              <a:t>从容</a:t>
            </a:r>
            <a:endParaRPr lang="zh-CN" altLang="en-US" sz="4800">
              <a:solidFill>
                <a:srgbClr val="556268"/>
              </a:solidFill>
              <a:latin typeface="思源宋体" panose="02020700000000000000" charset="-122"/>
              <a:ea typeface="思源宋体" panose="02020700000000000000" charset="-122"/>
            </a:endParaRPr>
          </a:p>
        </p:txBody>
      </p:sp>
    </p:spTree>
    <p:custDataLst>
      <p:tags r:id="rId3"/>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3"/>
                                        </p:tgtEl>
                                        <p:attrNameLst>
                                          <p:attrName>style.visibility</p:attrName>
                                        </p:attrNameLst>
                                      </p:cBhvr>
                                      <p:to>
                                        <p:strVal val="visible"/>
                                      </p:to>
                                    </p:set>
                                    <p:animEffect transition="in" filter="wipe(down)">
                                      <p:cBhvr>
                                        <p:cTn id="11" dur="500"/>
                                        <p:tgtEl>
                                          <p:spTgt spid="3"/>
                                        </p:tgtEl>
                                      </p:cBhvr>
                                    </p:animEffect>
                                  </p:childTnLst>
                                </p:cTn>
                              </p:par>
                              <p:par>
                                <p:cTn id="12" presetID="5" presetClass="entr" presetSubtype="10" fill="hold" grpId="0" nodeType="withEffect">
                                  <p:stCondLst>
                                    <p:cond delay="0"/>
                                  </p:stCondLst>
                                  <p:childTnLst>
                                    <p:set>
                                      <p:cBhvr>
                                        <p:cTn id="13" dur="1" fill="hold">
                                          <p:stCondLst>
                                            <p:cond delay="0"/>
                                          </p:stCondLst>
                                        </p:cTn>
                                        <p:tgtEl>
                                          <p:spTgt spid="19"/>
                                        </p:tgtEl>
                                        <p:attrNameLst>
                                          <p:attrName>style.visibility</p:attrName>
                                        </p:attrNameLst>
                                      </p:cBhvr>
                                      <p:to>
                                        <p:strVal val="visible"/>
                                      </p:to>
                                    </p:set>
                                    <p:animEffect transition="in" filter="checkerboard(across)">
                                      <p:cBhvr>
                                        <p:cTn id="14" dur="500"/>
                                        <p:tgtEl>
                                          <p:spTgt spid="19"/>
                                        </p:tgtEl>
                                      </p:cBhvr>
                                    </p:animEffect>
                                  </p:childTnLst>
                                </p:cTn>
                              </p:par>
                            </p:childTnLst>
                          </p:cTn>
                        </p:par>
                        <p:par>
                          <p:cTn id="15" fill="hold">
                            <p:stCondLst>
                              <p:cond delay="1000"/>
                            </p:stCondLst>
                            <p:childTnLst>
                              <p:par>
                                <p:cTn id="16" presetID="55" presetClass="entr" presetSubtype="0" fill="hold" grpId="0" nodeType="afterEffect">
                                  <p:stCondLst>
                                    <p:cond delay="0"/>
                                  </p:stCondLst>
                                  <p:childTnLst>
                                    <p:set>
                                      <p:cBhvr>
                                        <p:cTn id="17" dur="1" fill="hold">
                                          <p:stCondLst>
                                            <p:cond delay="0"/>
                                          </p:stCondLst>
                                        </p:cTn>
                                        <p:tgtEl>
                                          <p:spTgt spid="13"/>
                                        </p:tgtEl>
                                        <p:attrNameLst>
                                          <p:attrName>style.visibility</p:attrName>
                                        </p:attrNameLst>
                                      </p:cBhvr>
                                      <p:to>
                                        <p:strVal val="visible"/>
                                      </p:to>
                                    </p:set>
                                    <p:anim calcmode="lin" valueType="num">
                                      <p:cBhvr>
                                        <p:cTn id="18" dur="1000" fill="hold"/>
                                        <p:tgtEl>
                                          <p:spTgt spid="13"/>
                                        </p:tgtEl>
                                        <p:attrNameLst>
                                          <p:attrName>ppt_w</p:attrName>
                                        </p:attrNameLst>
                                      </p:cBhvr>
                                      <p:tavLst>
                                        <p:tav tm="0">
                                          <p:val>
                                            <p:strVal val="#ppt_w*0.70"/>
                                          </p:val>
                                        </p:tav>
                                        <p:tav tm="100000">
                                          <p:val>
                                            <p:strVal val="#ppt_w"/>
                                          </p:val>
                                        </p:tav>
                                      </p:tavLst>
                                    </p:anim>
                                    <p:anim calcmode="lin" valueType="num">
                                      <p:cBhvr>
                                        <p:cTn id="19" dur="1000" fill="hold"/>
                                        <p:tgtEl>
                                          <p:spTgt spid="13"/>
                                        </p:tgtEl>
                                        <p:attrNameLst>
                                          <p:attrName>ppt_h</p:attrName>
                                        </p:attrNameLst>
                                      </p:cBhvr>
                                      <p:tavLst>
                                        <p:tav tm="0">
                                          <p:val>
                                            <p:strVal val="#ppt_h"/>
                                          </p:val>
                                        </p:tav>
                                        <p:tav tm="100000">
                                          <p:val>
                                            <p:strVal val="#ppt_h"/>
                                          </p:val>
                                        </p:tav>
                                      </p:tavLst>
                                    </p:anim>
                                    <p:animEffect transition="in" filter="fade">
                                      <p:cBhvr>
                                        <p:cTn id="20" dur="1000"/>
                                        <p:tgtEl>
                                          <p:spTgt spid="13"/>
                                        </p:tgtEl>
                                      </p:cBhvr>
                                    </p:animEffect>
                                  </p:childTnLst>
                                </p:cTn>
                              </p:par>
                              <p:par>
                                <p:cTn id="21" presetID="3" presetClass="entr" presetSubtype="1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blinds(horizontal)">
                                      <p:cBhvr>
                                        <p:cTn id="23" dur="500"/>
                                        <p:tgtEl>
                                          <p:spTgt spid="15"/>
                                        </p:tgtEl>
                                      </p:cBhvr>
                                    </p:animEffect>
                                  </p:childTnLst>
                                </p:cTn>
                              </p:par>
                              <p:par>
                                <p:cTn id="24" presetID="3" presetClass="entr" presetSubtype="10" fill="hold" nodeType="withEffect">
                                  <p:stCondLst>
                                    <p:cond delay="0"/>
                                  </p:stCondLst>
                                  <p:childTnLst>
                                    <p:set>
                                      <p:cBhvr>
                                        <p:cTn id="25" dur="1" fill="hold">
                                          <p:stCondLst>
                                            <p:cond delay="0"/>
                                          </p:stCondLst>
                                        </p:cTn>
                                        <p:tgtEl>
                                          <p:spTgt spid="16"/>
                                        </p:tgtEl>
                                        <p:attrNameLst>
                                          <p:attrName>style.visibility</p:attrName>
                                        </p:attrNameLst>
                                      </p:cBhvr>
                                      <p:to>
                                        <p:strVal val="visible"/>
                                      </p:to>
                                    </p:set>
                                    <p:animEffect transition="in" filter="blinds(horizontal)">
                                      <p:cBhvr>
                                        <p:cTn id="26" dur="500"/>
                                        <p:tgtEl>
                                          <p:spTgt spid="16"/>
                                        </p:tgtEl>
                                      </p:cBhvr>
                                    </p:animEffect>
                                  </p:childTnLst>
                                </p:cTn>
                              </p:par>
                              <p:par>
                                <p:cTn id="27" presetID="3" presetClass="entr" presetSubtype="10" fill="hold" nodeType="with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blinds(horizontal)">
                                      <p:cBhvr>
                                        <p:cTn id="29" dur="500"/>
                                        <p:tgtEl>
                                          <p:spTgt spid="17"/>
                                        </p:tgtEl>
                                      </p:cBhvr>
                                    </p:animEffect>
                                  </p:childTnLst>
                                </p:cTn>
                              </p:par>
                              <p:par>
                                <p:cTn id="30" presetID="3" presetClass="entr" presetSubtype="10" fill="hold" nodeType="withEffect">
                                  <p:stCondLst>
                                    <p:cond delay="0"/>
                                  </p:stCondLst>
                                  <p:childTnLst>
                                    <p:set>
                                      <p:cBhvr>
                                        <p:cTn id="31" dur="1" fill="hold">
                                          <p:stCondLst>
                                            <p:cond delay="0"/>
                                          </p:stCondLst>
                                        </p:cTn>
                                        <p:tgtEl>
                                          <p:spTgt spid="18"/>
                                        </p:tgtEl>
                                        <p:attrNameLst>
                                          <p:attrName>style.visibility</p:attrName>
                                        </p:attrNameLst>
                                      </p:cBhvr>
                                      <p:to>
                                        <p:strVal val="visible"/>
                                      </p:to>
                                    </p:set>
                                    <p:animEffect transition="in" filter="blinds(horizontal)">
                                      <p:cBhvr>
                                        <p:cTn id="32"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bldLvl="0" animBg="1"/>
      <p:bldP spid="1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5f8bb6d1724e1"/>
          <p:cNvPicPr>
            <a:picLocks noChangeAspect="1"/>
          </p:cNvPicPr>
          <p:nvPr/>
        </p:nvPicPr>
        <p:blipFill>
          <a:blip r:embed="rId1"/>
          <a:stretch>
            <a:fillRect/>
          </a:stretch>
        </p:blipFill>
        <p:spPr>
          <a:xfrm>
            <a:off x="0" y="0"/>
            <a:ext cx="12192000" cy="6958330"/>
          </a:xfrm>
          <a:prstGeom prst="rect">
            <a:avLst/>
          </a:prstGeom>
        </p:spPr>
      </p:pic>
      <p:sp>
        <p:nvSpPr>
          <p:cNvPr id="5" name="矩形 4"/>
          <p:cNvSpPr/>
          <p:nvPr/>
        </p:nvSpPr>
        <p:spPr>
          <a:xfrm>
            <a:off x="-9525" y="-17780"/>
            <a:ext cx="12191365" cy="6983095"/>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8" name="背景"/>
          <p:cNvPicPr>
            <a:picLocks noChangeAspect="1"/>
          </p:cNvPicPr>
          <p:nvPr userDrawn="1">
            <p:custDataLst>
              <p:tags r:id="rId2"/>
            </p:custDataLst>
          </p:nvPr>
        </p:nvPicPr>
        <p:blipFill>
          <a:blip r:embed="rId3"/>
          <a:srcRect/>
          <a:stretch>
            <a:fillRect/>
          </a:stretch>
        </p:blipFill>
        <p:spPr>
          <a:xfrm>
            <a:off x="-9525" y="2860675"/>
            <a:ext cx="12191365" cy="4293870"/>
          </a:xfrm>
          <a:prstGeom prst="rect">
            <a:avLst/>
          </a:prstGeom>
          <a:noFill/>
        </p:spPr>
      </p:pic>
      <p:sp>
        <p:nvSpPr>
          <p:cNvPr id="42" name="矩形 41"/>
          <p:cNvSpPr/>
          <p:nvPr/>
        </p:nvSpPr>
        <p:spPr>
          <a:xfrm>
            <a:off x="984885" y="1085850"/>
            <a:ext cx="10201910" cy="4685665"/>
          </a:xfrm>
          <a:prstGeom prst="rect">
            <a:avLst/>
          </a:prstGeom>
          <a:solidFill>
            <a:schemeClr val="bg1">
              <a:alpha val="48000"/>
            </a:schemeClr>
          </a:solidFill>
          <a:ln w="149225">
            <a:solidFill>
              <a:srgbClr val="556268">
                <a:alpha val="30000"/>
              </a:srgbClr>
            </a:solidFill>
          </a:ln>
          <a:effectLst>
            <a:outerShdw blurRad="50800" dist="38100" dir="2700000" algn="tl" rotWithShape="0">
              <a:srgbClr val="556268">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2" name="直接连接符 1"/>
          <p:cNvCxnSpPr/>
          <p:nvPr/>
        </p:nvCxnSpPr>
        <p:spPr>
          <a:xfrm>
            <a:off x="2736850" y="4806315"/>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V="1">
            <a:off x="2736850" y="5025390"/>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a:off x="7414895" y="1868170"/>
            <a:ext cx="758190" cy="768985"/>
          </a:xfrm>
          <a:prstGeom prst="ellipse">
            <a:avLst/>
          </a:prstGeom>
          <a:noFill/>
          <a:ln w="41275">
            <a:solidFill>
              <a:srgbClr val="556268">
                <a:alpha val="5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22" name="直接连接符 21"/>
          <p:cNvCxnSpPr/>
          <p:nvPr/>
        </p:nvCxnSpPr>
        <p:spPr>
          <a:xfrm>
            <a:off x="7839710" y="2027555"/>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7839710" y="2246630"/>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3138805" y="2860675"/>
            <a:ext cx="6039485" cy="1106805"/>
          </a:xfrm>
          <a:prstGeom prst="rect">
            <a:avLst/>
          </a:prstGeom>
          <a:noFill/>
        </p:spPr>
        <p:txBody>
          <a:bodyPr wrap="square" rtlCol="0">
            <a:spAutoFit/>
          </a:bodyPr>
          <a:p>
            <a:pPr algn="dist"/>
            <a:r>
              <a:rPr lang="zh-CN" altLang="en-US" sz="6600">
                <a:solidFill>
                  <a:srgbClr val="556268"/>
                </a:solidFill>
                <a:latin typeface="思源宋体" panose="02020700000000000000" charset="-122"/>
                <a:ea typeface="思源宋体" panose="02020700000000000000" charset="-122"/>
                <a:sym typeface="思源黑体 CN Regular" panose="020B0500000000000000" pitchFamily="34" charset="-122"/>
              </a:rPr>
              <a:t>处世不惊</a:t>
            </a:r>
            <a:endParaRPr lang="zh-CN" altLang="en-US" sz="6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43" name="文本框 42"/>
          <p:cNvSpPr txBox="1"/>
          <p:nvPr/>
        </p:nvSpPr>
        <p:spPr>
          <a:xfrm>
            <a:off x="5041900" y="2279650"/>
            <a:ext cx="2087880" cy="2399665"/>
          </a:xfrm>
          <a:prstGeom prst="rect">
            <a:avLst/>
          </a:prstGeom>
          <a:noFill/>
        </p:spPr>
        <p:txBody>
          <a:bodyPr wrap="none" rtlCol="0" anchor="t">
            <a:spAutoFit/>
          </a:bodyPr>
          <a:p>
            <a:r>
              <a:rPr lang="zh-CN" altLang="en-US" sz="15000" b="1">
                <a:solidFill>
                  <a:schemeClr val="tx1">
                    <a:lumMod val="65000"/>
                    <a:lumOff val="35000"/>
                    <a:alpha val="23000"/>
                  </a:schemeClr>
                </a:solidFill>
                <a:latin typeface="思源宋体" panose="02020700000000000000" charset="-122"/>
                <a:ea typeface="思源宋体" panose="02020700000000000000" charset="-122"/>
                <a:sym typeface="思源黑体 CN Regular" panose="020B0500000000000000" pitchFamily="34" charset="-122"/>
              </a:rPr>
              <a:t>肆</a:t>
            </a:r>
            <a:endParaRPr lang="zh-CN" altLang="en-US" sz="15000" b="1">
              <a:solidFill>
                <a:schemeClr val="tx1">
                  <a:lumMod val="65000"/>
                  <a:lumOff val="35000"/>
                  <a:alpha val="23000"/>
                </a:schemeClr>
              </a:solidFill>
              <a:latin typeface="思源宋体" panose="02020700000000000000" charset="-122"/>
              <a:ea typeface="思源宋体" panose="02020700000000000000" charset="-122"/>
              <a:sym typeface="思源黑体 CN Regular" panose="020B0500000000000000" pitchFamily="34"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ppt_x</p:attrName>
                                        </p:attrNameLst>
                                      </p:cBhvr>
                                      <p:tavLst>
                                        <p:tav tm="0">
                                          <p:val>
                                            <p:strVal val="#ppt_x"/>
                                          </p:val>
                                        </p:tav>
                                        <p:tav tm="100000">
                                          <p:val>
                                            <p:strVal val="#ppt_x"/>
                                          </p:val>
                                        </p:tav>
                                      </p:tavLst>
                                    </p:anim>
                                    <p:anim calcmode="lin" valueType="num">
                                      <p:cBhvr>
                                        <p:cTn id="9" dur="2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000"/>
                                        <p:tgtEl>
                                          <p:spTgt spid="3"/>
                                        </p:tgtEl>
                                      </p:cBhvr>
                                    </p:animEffect>
                                    <p:anim calcmode="lin" valueType="num">
                                      <p:cBhvr>
                                        <p:cTn id="13" dur="2000" fill="hold"/>
                                        <p:tgtEl>
                                          <p:spTgt spid="3"/>
                                        </p:tgtEl>
                                        <p:attrNameLst>
                                          <p:attrName>ppt_x</p:attrName>
                                        </p:attrNameLst>
                                      </p:cBhvr>
                                      <p:tavLst>
                                        <p:tav tm="0">
                                          <p:val>
                                            <p:strVal val="#ppt_x"/>
                                          </p:val>
                                        </p:tav>
                                        <p:tav tm="100000">
                                          <p:val>
                                            <p:strVal val="#ppt_x"/>
                                          </p:val>
                                        </p:tav>
                                      </p:tavLst>
                                    </p:anim>
                                    <p:anim calcmode="lin" valueType="num">
                                      <p:cBhvr>
                                        <p:cTn id="14" dur="2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2000"/>
                                        <p:tgtEl>
                                          <p:spTgt spid="21"/>
                                        </p:tgtEl>
                                      </p:cBhvr>
                                    </p:animEffect>
                                    <p:anim calcmode="lin" valueType="num">
                                      <p:cBhvr>
                                        <p:cTn id="18" dur="2000" fill="hold"/>
                                        <p:tgtEl>
                                          <p:spTgt spid="21"/>
                                        </p:tgtEl>
                                        <p:attrNameLst>
                                          <p:attrName>ppt_x</p:attrName>
                                        </p:attrNameLst>
                                      </p:cBhvr>
                                      <p:tavLst>
                                        <p:tav tm="0">
                                          <p:val>
                                            <p:strVal val="#ppt_x"/>
                                          </p:val>
                                        </p:tav>
                                        <p:tav tm="100000">
                                          <p:val>
                                            <p:strVal val="#ppt_x"/>
                                          </p:val>
                                        </p:tav>
                                      </p:tavLst>
                                    </p:anim>
                                    <p:anim calcmode="lin" valueType="num">
                                      <p:cBhvr>
                                        <p:cTn id="19" dur="2000" fill="hold"/>
                                        <p:tgtEl>
                                          <p:spTgt spid="21"/>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2000"/>
                                        <p:tgtEl>
                                          <p:spTgt spid="22"/>
                                        </p:tgtEl>
                                      </p:cBhvr>
                                    </p:animEffect>
                                    <p:anim calcmode="lin" valueType="num">
                                      <p:cBhvr>
                                        <p:cTn id="23" dur="2000" fill="hold"/>
                                        <p:tgtEl>
                                          <p:spTgt spid="22"/>
                                        </p:tgtEl>
                                        <p:attrNameLst>
                                          <p:attrName>ppt_x</p:attrName>
                                        </p:attrNameLst>
                                      </p:cBhvr>
                                      <p:tavLst>
                                        <p:tav tm="0">
                                          <p:val>
                                            <p:strVal val="#ppt_x"/>
                                          </p:val>
                                        </p:tav>
                                        <p:tav tm="100000">
                                          <p:val>
                                            <p:strVal val="#ppt_x"/>
                                          </p:val>
                                        </p:tav>
                                      </p:tavLst>
                                    </p:anim>
                                    <p:anim calcmode="lin" valueType="num">
                                      <p:cBhvr>
                                        <p:cTn id="24" dur="2000" fill="hold"/>
                                        <p:tgtEl>
                                          <p:spTgt spid="22"/>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2000"/>
                                        <p:tgtEl>
                                          <p:spTgt spid="23"/>
                                        </p:tgtEl>
                                      </p:cBhvr>
                                    </p:animEffect>
                                    <p:anim calcmode="lin" valueType="num">
                                      <p:cBhvr>
                                        <p:cTn id="28" dur="2000" fill="hold"/>
                                        <p:tgtEl>
                                          <p:spTgt spid="23"/>
                                        </p:tgtEl>
                                        <p:attrNameLst>
                                          <p:attrName>ppt_x</p:attrName>
                                        </p:attrNameLst>
                                      </p:cBhvr>
                                      <p:tavLst>
                                        <p:tav tm="0">
                                          <p:val>
                                            <p:strVal val="#ppt_x"/>
                                          </p:val>
                                        </p:tav>
                                        <p:tav tm="100000">
                                          <p:val>
                                            <p:strVal val="#ppt_x"/>
                                          </p:val>
                                        </p:tav>
                                      </p:tavLst>
                                    </p:anim>
                                    <p:anim calcmode="lin" valueType="num">
                                      <p:cBhvr>
                                        <p:cTn id="29" dur="20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fade">
                                      <p:cBhvr>
                                        <p:cTn id="32" dur="1000"/>
                                        <p:tgtEl>
                                          <p:spTgt spid="43"/>
                                        </p:tgtEl>
                                      </p:cBhvr>
                                    </p:animEffect>
                                    <p:anim calcmode="lin" valueType="num">
                                      <p:cBhvr>
                                        <p:cTn id="33" dur="1000" fill="hold"/>
                                        <p:tgtEl>
                                          <p:spTgt spid="43"/>
                                        </p:tgtEl>
                                        <p:attrNameLst>
                                          <p:attrName>ppt_x</p:attrName>
                                        </p:attrNameLst>
                                      </p:cBhvr>
                                      <p:tavLst>
                                        <p:tav tm="0">
                                          <p:val>
                                            <p:strVal val="#ppt_x"/>
                                          </p:val>
                                        </p:tav>
                                        <p:tav tm="100000">
                                          <p:val>
                                            <p:strVal val="#ppt_x"/>
                                          </p:val>
                                        </p:tav>
                                      </p:tavLst>
                                    </p:anim>
                                    <p:anim calcmode="lin" valueType="num">
                                      <p:cBhvr>
                                        <p:cTn id="34" dur="1000" fill="hold"/>
                                        <p:tgtEl>
                                          <p:spTgt spid="43"/>
                                        </p:tgtEl>
                                        <p:attrNameLst>
                                          <p:attrName>ppt_y</p:attrName>
                                        </p:attrNameLst>
                                      </p:cBhvr>
                                      <p:tavLst>
                                        <p:tav tm="0">
                                          <p:val>
                                            <p:strVal val="#ppt_y+.1"/>
                                          </p:val>
                                        </p:tav>
                                        <p:tav tm="100000">
                                          <p:val>
                                            <p:strVal val="#ppt_y"/>
                                          </p:val>
                                        </p:tav>
                                      </p:tavLst>
                                    </p:anim>
                                  </p:childTnLst>
                                </p:cTn>
                              </p:par>
                            </p:childTnLst>
                          </p:cTn>
                        </p:par>
                        <p:par>
                          <p:cTn id="35" fill="hold">
                            <p:stCondLst>
                              <p:cond delay="2000"/>
                            </p:stCondLst>
                            <p:childTnLst>
                              <p:par>
                                <p:cTn id="36" presetID="55" presetClass="entr" presetSubtype="0"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 calcmode="lin" valueType="num">
                                      <p:cBhvr>
                                        <p:cTn id="38" dur="1000" fill="hold"/>
                                        <p:tgtEl>
                                          <p:spTgt spid="38"/>
                                        </p:tgtEl>
                                        <p:attrNameLst>
                                          <p:attrName>ppt_w</p:attrName>
                                        </p:attrNameLst>
                                      </p:cBhvr>
                                      <p:tavLst>
                                        <p:tav tm="0">
                                          <p:val>
                                            <p:strVal val="#ppt_w*0.70"/>
                                          </p:val>
                                        </p:tav>
                                        <p:tav tm="100000">
                                          <p:val>
                                            <p:strVal val="#ppt_w"/>
                                          </p:val>
                                        </p:tav>
                                      </p:tavLst>
                                    </p:anim>
                                    <p:anim calcmode="lin" valueType="num">
                                      <p:cBhvr>
                                        <p:cTn id="39" dur="1000" fill="hold"/>
                                        <p:tgtEl>
                                          <p:spTgt spid="38"/>
                                        </p:tgtEl>
                                        <p:attrNameLst>
                                          <p:attrName>ppt_h</p:attrName>
                                        </p:attrNameLst>
                                      </p:cBhvr>
                                      <p:tavLst>
                                        <p:tav tm="0">
                                          <p:val>
                                            <p:strVal val="#ppt_h"/>
                                          </p:val>
                                        </p:tav>
                                        <p:tav tm="100000">
                                          <p:val>
                                            <p:strVal val="#ppt_h"/>
                                          </p:val>
                                        </p:tav>
                                      </p:tavLst>
                                    </p:anim>
                                    <p:animEffect transition="in" filter="fade">
                                      <p:cBhvr>
                                        <p:cTn id="40"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nimBg="1"/>
      <p:bldP spid="43" grpId="0"/>
      <p:bldP spid="3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5f8bb6d1724e1"/>
          <p:cNvPicPr>
            <a:picLocks noChangeAspect="1"/>
          </p:cNvPicPr>
          <p:nvPr/>
        </p:nvPicPr>
        <p:blipFill>
          <a:blip r:embed="rId1"/>
          <a:stretch>
            <a:fillRect/>
          </a:stretch>
        </p:blipFill>
        <p:spPr>
          <a:xfrm>
            <a:off x="0" y="0"/>
            <a:ext cx="12192000" cy="6958330"/>
          </a:xfrm>
          <a:prstGeom prst="rect">
            <a:avLst/>
          </a:prstGeom>
        </p:spPr>
      </p:pic>
      <p:sp>
        <p:nvSpPr>
          <p:cNvPr id="5" name="矩形 4"/>
          <p:cNvSpPr/>
          <p:nvPr/>
        </p:nvSpPr>
        <p:spPr>
          <a:xfrm>
            <a:off x="-9525" y="-17780"/>
            <a:ext cx="12191365" cy="6983095"/>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8" name="背景"/>
          <p:cNvPicPr>
            <a:picLocks noChangeAspect="1"/>
          </p:cNvPicPr>
          <p:nvPr userDrawn="1">
            <p:custDataLst>
              <p:tags r:id="rId2"/>
            </p:custDataLst>
          </p:nvPr>
        </p:nvPicPr>
        <p:blipFill>
          <a:blip r:embed="rId3"/>
          <a:srcRect/>
          <a:stretch>
            <a:fillRect/>
          </a:stretch>
        </p:blipFill>
        <p:spPr>
          <a:xfrm>
            <a:off x="635" y="2860675"/>
            <a:ext cx="12191365" cy="4293870"/>
          </a:xfrm>
          <a:prstGeom prst="rect">
            <a:avLst/>
          </a:prstGeom>
          <a:noFill/>
        </p:spPr>
      </p:pic>
      <p:sp>
        <p:nvSpPr>
          <p:cNvPr id="9" name="矩形 8"/>
          <p:cNvSpPr/>
          <p:nvPr/>
        </p:nvSpPr>
        <p:spPr>
          <a:xfrm>
            <a:off x="1004331" y="795506"/>
            <a:ext cx="10201932" cy="5273757"/>
          </a:xfrm>
          <a:prstGeom prst="rect">
            <a:avLst/>
          </a:prstGeom>
          <a:solidFill>
            <a:schemeClr val="bg1">
              <a:alpha val="48000"/>
            </a:schemeClr>
          </a:solidFill>
          <a:ln w="149225">
            <a:solidFill>
              <a:srgbClr val="556268">
                <a:alpha val="30000"/>
              </a:srgbClr>
            </a:solidFill>
          </a:ln>
          <a:effectLst>
            <a:outerShdw blurRad="50800" dist="38100" dir="2700000" algn="tl" rotWithShape="0">
              <a:srgbClr val="556268">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nvGrpSpPr>
          <p:cNvPr id="10" name="组合 9"/>
          <p:cNvGrpSpPr/>
          <p:nvPr/>
        </p:nvGrpSpPr>
        <p:grpSpPr>
          <a:xfrm>
            <a:off x="2650373" y="2368267"/>
            <a:ext cx="996038" cy="2194943"/>
            <a:chOff x="2721813" y="2411131"/>
            <a:chExt cx="996038" cy="2194943"/>
          </a:xfrm>
        </p:grpSpPr>
        <p:sp>
          <p:nvSpPr>
            <p:cNvPr id="11" name="文本框 10"/>
            <p:cNvSpPr txBox="1"/>
            <p:nvPr/>
          </p:nvSpPr>
          <p:spPr>
            <a:xfrm>
              <a:off x="2736144" y="3226353"/>
              <a:ext cx="981707" cy="829945"/>
            </a:xfrm>
            <a:prstGeom prst="rect">
              <a:avLst/>
            </a:prstGeom>
            <a:noFill/>
          </p:spPr>
          <p:txBody>
            <a:bodyPr wrap="square" rtlCol="0">
              <a:spAutoFit/>
            </a:bodyPr>
            <a:p>
              <a:r>
                <a:rPr lang="zh-CN" altLang="en-US" sz="4800">
                  <a:solidFill>
                    <a:srgbClr val="556268"/>
                  </a:solidFill>
                  <a:latin typeface="思源宋体" panose="02020700000000000000" charset="-122"/>
                  <a:ea typeface="思源宋体" panose="02020700000000000000" charset="-122"/>
                  <a:sym typeface="思源黑体 CN Regular" panose="020B0500000000000000" pitchFamily="34" charset="-122"/>
                </a:rPr>
                <a:t>录</a:t>
              </a:r>
              <a:endParaRPr lang="zh-CN" altLang="en-US" sz="48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12" name="矩形 11"/>
            <p:cNvSpPr/>
            <p:nvPr/>
          </p:nvSpPr>
          <p:spPr>
            <a:xfrm>
              <a:off x="2721813" y="2411131"/>
              <a:ext cx="800219" cy="830997"/>
            </a:xfrm>
            <a:prstGeom prst="rect">
              <a:avLst/>
            </a:prstGeom>
          </p:spPr>
          <p:txBody>
            <a:bodyPr wrap="none">
              <a:spAutoFit/>
            </a:bodyPr>
            <a:p>
              <a:r>
                <a:rPr lang="zh-CN" altLang="en-US" sz="4800">
                  <a:solidFill>
                    <a:srgbClr val="556268"/>
                  </a:solidFill>
                  <a:latin typeface="思源宋体" panose="02020700000000000000" charset="-122"/>
                  <a:ea typeface="思源宋体" panose="02020700000000000000" charset="-122"/>
                  <a:sym typeface="思源黑体 CN Regular" panose="020B0500000000000000" pitchFamily="34" charset="-122"/>
                </a:rPr>
                <a:t>目</a:t>
              </a:r>
              <a:endParaRPr lang="zh-CN" altLang="en-US" sz="48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grpSp>
          <p:nvGrpSpPr>
            <p:cNvPr id="13" name="组合 12"/>
            <p:cNvGrpSpPr/>
            <p:nvPr/>
          </p:nvGrpSpPr>
          <p:grpSpPr>
            <a:xfrm>
              <a:off x="2943419" y="4284129"/>
              <a:ext cx="433205" cy="321945"/>
              <a:chOff x="3678911" y="3372147"/>
              <a:chExt cx="433205" cy="321945"/>
            </a:xfrm>
          </p:grpSpPr>
          <p:sp>
            <p:nvSpPr>
              <p:cNvPr id="14" name="Freeform 465"/>
              <p:cNvSpPr>
                <a:spLocks noEditPoints="1"/>
              </p:cNvSpPr>
              <p:nvPr/>
            </p:nvSpPr>
            <p:spPr bwMode="auto">
              <a:xfrm>
                <a:off x="3720154" y="3402822"/>
                <a:ext cx="280800" cy="267593"/>
              </a:xfrm>
              <a:custGeom>
                <a:avLst/>
                <a:gdLst>
                  <a:gd name="T0" fmla="*/ 3 w 406"/>
                  <a:gd name="T1" fmla="*/ 135 h 149"/>
                  <a:gd name="T2" fmla="*/ 6 w 406"/>
                  <a:gd name="T3" fmla="*/ 139 h 149"/>
                  <a:gd name="T4" fmla="*/ 6 w 406"/>
                  <a:gd name="T5" fmla="*/ 142 h 149"/>
                  <a:gd name="T6" fmla="*/ 192 w 406"/>
                  <a:gd name="T7" fmla="*/ 143 h 149"/>
                  <a:gd name="T8" fmla="*/ 244 w 406"/>
                  <a:gd name="T9" fmla="*/ 145 h 149"/>
                  <a:gd name="T10" fmla="*/ 400 w 406"/>
                  <a:gd name="T11" fmla="*/ 135 h 149"/>
                  <a:gd name="T12" fmla="*/ 404 w 406"/>
                  <a:gd name="T13" fmla="*/ 125 h 149"/>
                  <a:gd name="T14" fmla="*/ 399 w 406"/>
                  <a:gd name="T15" fmla="*/ 102 h 149"/>
                  <a:gd name="T16" fmla="*/ 396 w 406"/>
                  <a:gd name="T17" fmla="*/ 93 h 149"/>
                  <a:gd name="T18" fmla="*/ 398 w 406"/>
                  <a:gd name="T19" fmla="*/ 83 h 149"/>
                  <a:gd name="T20" fmla="*/ 395 w 406"/>
                  <a:gd name="T21" fmla="*/ 74 h 149"/>
                  <a:gd name="T22" fmla="*/ 341 w 406"/>
                  <a:gd name="T23" fmla="*/ 55 h 149"/>
                  <a:gd name="T24" fmla="*/ 368 w 406"/>
                  <a:gd name="T25" fmla="*/ 51 h 149"/>
                  <a:gd name="T26" fmla="*/ 396 w 406"/>
                  <a:gd name="T27" fmla="*/ 46 h 149"/>
                  <a:gd name="T28" fmla="*/ 343 w 406"/>
                  <a:gd name="T29" fmla="*/ 45 h 149"/>
                  <a:gd name="T30" fmla="*/ 394 w 406"/>
                  <a:gd name="T31" fmla="*/ 40 h 149"/>
                  <a:gd name="T32" fmla="*/ 395 w 406"/>
                  <a:gd name="T33" fmla="*/ 30 h 149"/>
                  <a:gd name="T34" fmla="*/ 352 w 406"/>
                  <a:gd name="T35" fmla="*/ 25 h 149"/>
                  <a:gd name="T36" fmla="*/ 352 w 406"/>
                  <a:gd name="T37" fmla="*/ 25 h 149"/>
                  <a:gd name="T38" fmla="*/ 349 w 406"/>
                  <a:gd name="T39" fmla="*/ 23 h 149"/>
                  <a:gd name="T40" fmla="*/ 401 w 406"/>
                  <a:gd name="T41" fmla="*/ 24 h 149"/>
                  <a:gd name="T42" fmla="*/ 401 w 406"/>
                  <a:gd name="T43" fmla="*/ 18 h 149"/>
                  <a:gd name="T44" fmla="*/ 388 w 406"/>
                  <a:gd name="T45" fmla="*/ 13 h 149"/>
                  <a:gd name="T46" fmla="*/ 387 w 406"/>
                  <a:gd name="T47" fmla="*/ 8 h 149"/>
                  <a:gd name="T48" fmla="*/ 233 w 406"/>
                  <a:gd name="T49" fmla="*/ 13 h 149"/>
                  <a:gd name="T50" fmla="*/ 374 w 406"/>
                  <a:gd name="T51" fmla="*/ 4 h 149"/>
                  <a:gd name="T52" fmla="*/ 370 w 406"/>
                  <a:gd name="T53" fmla="*/ 0 h 149"/>
                  <a:gd name="T54" fmla="*/ 200 w 406"/>
                  <a:gd name="T55" fmla="*/ 6 h 149"/>
                  <a:gd name="T56" fmla="*/ 64 w 406"/>
                  <a:gd name="T57" fmla="*/ 7 h 149"/>
                  <a:gd name="T58" fmla="*/ 64 w 406"/>
                  <a:gd name="T59" fmla="*/ 12 h 149"/>
                  <a:gd name="T60" fmla="*/ 42 w 406"/>
                  <a:gd name="T61" fmla="*/ 13 h 149"/>
                  <a:gd name="T62" fmla="*/ 48 w 406"/>
                  <a:gd name="T63" fmla="*/ 16 h 149"/>
                  <a:gd name="T64" fmla="*/ 23 w 406"/>
                  <a:gd name="T65" fmla="*/ 23 h 149"/>
                  <a:gd name="T66" fmla="*/ 13 w 406"/>
                  <a:gd name="T67" fmla="*/ 25 h 149"/>
                  <a:gd name="T68" fmla="*/ 19 w 406"/>
                  <a:gd name="T69" fmla="*/ 37 h 149"/>
                  <a:gd name="T70" fmla="*/ 19 w 406"/>
                  <a:gd name="T71" fmla="*/ 46 h 149"/>
                  <a:gd name="T72" fmla="*/ 14 w 406"/>
                  <a:gd name="T73" fmla="*/ 55 h 149"/>
                  <a:gd name="T74" fmla="*/ 14 w 406"/>
                  <a:gd name="T75" fmla="*/ 60 h 149"/>
                  <a:gd name="T76" fmla="*/ 13 w 406"/>
                  <a:gd name="T77" fmla="*/ 67 h 149"/>
                  <a:gd name="T78" fmla="*/ 18 w 406"/>
                  <a:gd name="T79" fmla="*/ 71 h 149"/>
                  <a:gd name="T80" fmla="*/ 17 w 406"/>
                  <a:gd name="T81" fmla="*/ 77 h 149"/>
                  <a:gd name="T82" fmla="*/ 13 w 406"/>
                  <a:gd name="T83" fmla="*/ 84 h 149"/>
                  <a:gd name="T84" fmla="*/ 13 w 406"/>
                  <a:gd name="T85" fmla="*/ 88 h 149"/>
                  <a:gd name="T86" fmla="*/ 13 w 406"/>
                  <a:gd name="T87" fmla="*/ 99 h 149"/>
                  <a:gd name="T88" fmla="*/ 10 w 406"/>
                  <a:gd name="T89" fmla="*/ 99 h 149"/>
                  <a:gd name="T90" fmla="*/ 16 w 406"/>
                  <a:gd name="T91" fmla="*/ 110 h 149"/>
                  <a:gd name="T92" fmla="*/ 2 w 406"/>
                  <a:gd name="T93" fmla="*/ 117 h 149"/>
                  <a:gd name="T94" fmla="*/ 10 w 406"/>
                  <a:gd name="T95" fmla="*/ 122 h 149"/>
                  <a:gd name="T96" fmla="*/ 389 w 406"/>
                  <a:gd name="T97" fmla="*/ 85 h 149"/>
                  <a:gd name="T98" fmla="*/ 392 w 406"/>
                  <a:gd name="T99" fmla="*/ 85 h 149"/>
                  <a:gd name="T100" fmla="*/ 78 w 406"/>
                  <a:gd name="T101" fmla="*/ 139 h 149"/>
                  <a:gd name="T102" fmla="*/ 105 w 406"/>
                  <a:gd name="T103" fmla="*/ 138 h 149"/>
                  <a:gd name="T104" fmla="*/ 277 w 406"/>
                  <a:gd name="T105" fmla="*/ 138 h 149"/>
                  <a:gd name="T106" fmla="*/ 322 w 406"/>
                  <a:gd name="T107" fmla="*/ 138 h 149"/>
                  <a:gd name="T108" fmla="*/ 168 w 406"/>
                  <a:gd name="T109" fmla="*/ 141 h 149"/>
                  <a:gd name="T110" fmla="*/ 95 w 406"/>
                  <a:gd name="T111" fmla="*/ 139 h 149"/>
                  <a:gd name="T112" fmla="*/ 18 w 406"/>
                  <a:gd name="T113" fmla="*/ 75 h 149"/>
                  <a:gd name="T114" fmla="*/ 18 w 406"/>
                  <a:gd name="T115" fmla="*/ 75 h 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06" h="149">
                    <a:moveTo>
                      <a:pt x="4" y="129"/>
                    </a:moveTo>
                    <a:cubicBezTo>
                      <a:pt x="4" y="130"/>
                      <a:pt x="2" y="129"/>
                      <a:pt x="2" y="130"/>
                    </a:cubicBezTo>
                    <a:cubicBezTo>
                      <a:pt x="2" y="132"/>
                      <a:pt x="5" y="133"/>
                      <a:pt x="3" y="135"/>
                    </a:cubicBezTo>
                    <a:cubicBezTo>
                      <a:pt x="4" y="136"/>
                      <a:pt x="4" y="136"/>
                      <a:pt x="5" y="137"/>
                    </a:cubicBezTo>
                    <a:cubicBezTo>
                      <a:pt x="2" y="138"/>
                      <a:pt x="2" y="138"/>
                      <a:pt x="2" y="138"/>
                    </a:cubicBezTo>
                    <a:cubicBezTo>
                      <a:pt x="3" y="139"/>
                      <a:pt x="4" y="139"/>
                      <a:pt x="6" y="139"/>
                    </a:cubicBezTo>
                    <a:cubicBezTo>
                      <a:pt x="6" y="139"/>
                      <a:pt x="6" y="139"/>
                      <a:pt x="6" y="139"/>
                    </a:cubicBezTo>
                    <a:cubicBezTo>
                      <a:pt x="7" y="139"/>
                      <a:pt x="10" y="139"/>
                      <a:pt x="11" y="141"/>
                    </a:cubicBezTo>
                    <a:cubicBezTo>
                      <a:pt x="6" y="142"/>
                      <a:pt x="6" y="142"/>
                      <a:pt x="6" y="142"/>
                    </a:cubicBezTo>
                    <a:cubicBezTo>
                      <a:pt x="32" y="149"/>
                      <a:pt x="59" y="143"/>
                      <a:pt x="85" y="142"/>
                    </a:cubicBezTo>
                    <a:cubicBezTo>
                      <a:pt x="108" y="141"/>
                      <a:pt x="108" y="141"/>
                      <a:pt x="108" y="141"/>
                    </a:cubicBezTo>
                    <a:cubicBezTo>
                      <a:pt x="192" y="143"/>
                      <a:pt x="192" y="143"/>
                      <a:pt x="192" y="143"/>
                    </a:cubicBezTo>
                    <a:cubicBezTo>
                      <a:pt x="253" y="142"/>
                      <a:pt x="253" y="142"/>
                      <a:pt x="253" y="142"/>
                    </a:cubicBezTo>
                    <a:cubicBezTo>
                      <a:pt x="253" y="143"/>
                      <a:pt x="253" y="143"/>
                      <a:pt x="253" y="143"/>
                    </a:cubicBezTo>
                    <a:cubicBezTo>
                      <a:pt x="250" y="144"/>
                      <a:pt x="246" y="142"/>
                      <a:pt x="244" y="145"/>
                    </a:cubicBezTo>
                    <a:cubicBezTo>
                      <a:pt x="270" y="146"/>
                      <a:pt x="297" y="144"/>
                      <a:pt x="322" y="144"/>
                    </a:cubicBezTo>
                    <a:cubicBezTo>
                      <a:pt x="323" y="145"/>
                      <a:pt x="323" y="145"/>
                      <a:pt x="323" y="145"/>
                    </a:cubicBezTo>
                    <a:cubicBezTo>
                      <a:pt x="350" y="144"/>
                      <a:pt x="375" y="141"/>
                      <a:pt x="400" y="135"/>
                    </a:cubicBezTo>
                    <a:cubicBezTo>
                      <a:pt x="398" y="131"/>
                      <a:pt x="403" y="133"/>
                      <a:pt x="404" y="131"/>
                    </a:cubicBezTo>
                    <a:cubicBezTo>
                      <a:pt x="401" y="129"/>
                      <a:pt x="401" y="129"/>
                      <a:pt x="401" y="129"/>
                    </a:cubicBezTo>
                    <a:cubicBezTo>
                      <a:pt x="402" y="127"/>
                      <a:pt x="406" y="128"/>
                      <a:pt x="404" y="125"/>
                    </a:cubicBezTo>
                    <a:cubicBezTo>
                      <a:pt x="405" y="124"/>
                      <a:pt x="405" y="123"/>
                      <a:pt x="405" y="122"/>
                    </a:cubicBezTo>
                    <a:cubicBezTo>
                      <a:pt x="401" y="116"/>
                      <a:pt x="403" y="106"/>
                      <a:pt x="397" y="103"/>
                    </a:cubicBezTo>
                    <a:cubicBezTo>
                      <a:pt x="397" y="102"/>
                      <a:pt x="398" y="102"/>
                      <a:pt x="399" y="102"/>
                    </a:cubicBezTo>
                    <a:cubicBezTo>
                      <a:pt x="398" y="101"/>
                      <a:pt x="398" y="100"/>
                      <a:pt x="398" y="98"/>
                    </a:cubicBezTo>
                    <a:cubicBezTo>
                      <a:pt x="399" y="96"/>
                      <a:pt x="399" y="96"/>
                      <a:pt x="399" y="96"/>
                    </a:cubicBezTo>
                    <a:cubicBezTo>
                      <a:pt x="399" y="95"/>
                      <a:pt x="397" y="96"/>
                      <a:pt x="396" y="93"/>
                    </a:cubicBezTo>
                    <a:cubicBezTo>
                      <a:pt x="397" y="91"/>
                      <a:pt x="397" y="90"/>
                      <a:pt x="398" y="88"/>
                    </a:cubicBezTo>
                    <a:cubicBezTo>
                      <a:pt x="397" y="86"/>
                      <a:pt x="394" y="87"/>
                      <a:pt x="393" y="86"/>
                    </a:cubicBezTo>
                    <a:cubicBezTo>
                      <a:pt x="398" y="83"/>
                      <a:pt x="398" y="83"/>
                      <a:pt x="398" y="83"/>
                    </a:cubicBezTo>
                    <a:cubicBezTo>
                      <a:pt x="396" y="83"/>
                      <a:pt x="399" y="80"/>
                      <a:pt x="397" y="78"/>
                    </a:cubicBezTo>
                    <a:cubicBezTo>
                      <a:pt x="398" y="76"/>
                      <a:pt x="398" y="76"/>
                      <a:pt x="398" y="76"/>
                    </a:cubicBezTo>
                    <a:cubicBezTo>
                      <a:pt x="397" y="75"/>
                      <a:pt x="395" y="77"/>
                      <a:pt x="395" y="74"/>
                    </a:cubicBezTo>
                    <a:cubicBezTo>
                      <a:pt x="395" y="71"/>
                      <a:pt x="398" y="72"/>
                      <a:pt x="398" y="70"/>
                    </a:cubicBezTo>
                    <a:cubicBezTo>
                      <a:pt x="396" y="65"/>
                      <a:pt x="401" y="59"/>
                      <a:pt x="395" y="56"/>
                    </a:cubicBezTo>
                    <a:cubicBezTo>
                      <a:pt x="378" y="56"/>
                      <a:pt x="359" y="56"/>
                      <a:pt x="341" y="55"/>
                    </a:cubicBezTo>
                    <a:cubicBezTo>
                      <a:pt x="341" y="54"/>
                      <a:pt x="341" y="54"/>
                      <a:pt x="341" y="54"/>
                    </a:cubicBezTo>
                    <a:cubicBezTo>
                      <a:pt x="347" y="54"/>
                      <a:pt x="353" y="49"/>
                      <a:pt x="358" y="54"/>
                    </a:cubicBezTo>
                    <a:cubicBezTo>
                      <a:pt x="361" y="54"/>
                      <a:pt x="365" y="52"/>
                      <a:pt x="368" y="51"/>
                    </a:cubicBezTo>
                    <a:cubicBezTo>
                      <a:pt x="377" y="49"/>
                      <a:pt x="385" y="49"/>
                      <a:pt x="394" y="47"/>
                    </a:cubicBezTo>
                    <a:cubicBezTo>
                      <a:pt x="397" y="47"/>
                      <a:pt x="397" y="47"/>
                      <a:pt x="397" y="47"/>
                    </a:cubicBezTo>
                    <a:cubicBezTo>
                      <a:pt x="396" y="46"/>
                      <a:pt x="396" y="46"/>
                      <a:pt x="396" y="46"/>
                    </a:cubicBezTo>
                    <a:cubicBezTo>
                      <a:pt x="378" y="44"/>
                      <a:pt x="362" y="46"/>
                      <a:pt x="344" y="48"/>
                    </a:cubicBezTo>
                    <a:cubicBezTo>
                      <a:pt x="342" y="47"/>
                      <a:pt x="342" y="47"/>
                      <a:pt x="342" y="47"/>
                    </a:cubicBezTo>
                    <a:cubicBezTo>
                      <a:pt x="343" y="45"/>
                      <a:pt x="343" y="45"/>
                      <a:pt x="343" y="45"/>
                    </a:cubicBezTo>
                    <a:cubicBezTo>
                      <a:pt x="361" y="42"/>
                      <a:pt x="379" y="44"/>
                      <a:pt x="397" y="42"/>
                    </a:cubicBezTo>
                    <a:cubicBezTo>
                      <a:pt x="395" y="41"/>
                      <a:pt x="392" y="42"/>
                      <a:pt x="390" y="40"/>
                    </a:cubicBezTo>
                    <a:cubicBezTo>
                      <a:pt x="391" y="39"/>
                      <a:pt x="393" y="40"/>
                      <a:pt x="394" y="40"/>
                    </a:cubicBezTo>
                    <a:cubicBezTo>
                      <a:pt x="393" y="39"/>
                      <a:pt x="391" y="39"/>
                      <a:pt x="390" y="38"/>
                    </a:cubicBezTo>
                    <a:cubicBezTo>
                      <a:pt x="394" y="35"/>
                      <a:pt x="399" y="38"/>
                      <a:pt x="402" y="34"/>
                    </a:cubicBezTo>
                    <a:cubicBezTo>
                      <a:pt x="399" y="33"/>
                      <a:pt x="395" y="35"/>
                      <a:pt x="395" y="30"/>
                    </a:cubicBezTo>
                    <a:cubicBezTo>
                      <a:pt x="396" y="26"/>
                      <a:pt x="399" y="30"/>
                      <a:pt x="401" y="28"/>
                    </a:cubicBezTo>
                    <a:cubicBezTo>
                      <a:pt x="397" y="28"/>
                      <a:pt x="393" y="26"/>
                      <a:pt x="389" y="25"/>
                    </a:cubicBezTo>
                    <a:cubicBezTo>
                      <a:pt x="377" y="24"/>
                      <a:pt x="363" y="25"/>
                      <a:pt x="352" y="25"/>
                    </a:cubicBezTo>
                    <a:cubicBezTo>
                      <a:pt x="352" y="24"/>
                      <a:pt x="352" y="24"/>
                      <a:pt x="352" y="24"/>
                    </a:cubicBezTo>
                    <a:cubicBezTo>
                      <a:pt x="351" y="24"/>
                      <a:pt x="351" y="24"/>
                      <a:pt x="351" y="24"/>
                    </a:cubicBezTo>
                    <a:cubicBezTo>
                      <a:pt x="352" y="25"/>
                      <a:pt x="352" y="25"/>
                      <a:pt x="352" y="25"/>
                    </a:cubicBezTo>
                    <a:cubicBezTo>
                      <a:pt x="341" y="27"/>
                      <a:pt x="328" y="27"/>
                      <a:pt x="317" y="26"/>
                    </a:cubicBezTo>
                    <a:cubicBezTo>
                      <a:pt x="317" y="26"/>
                      <a:pt x="317" y="26"/>
                      <a:pt x="317" y="26"/>
                    </a:cubicBezTo>
                    <a:cubicBezTo>
                      <a:pt x="327" y="23"/>
                      <a:pt x="338" y="24"/>
                      <a:pt x="349" y="23"/>
                    </a:cubicBezTo>
                    <a:cubicBezTo>
                      <a:pt x="350" y="24"/>
                      <a:pt x="350" y="24"/>
                      <a:pt x="350" y="24"/>
                    </a:cubicBezTo>
                    <a:cubicBezTo>
                      <a:pt x="350" y="24"/>
                      <a:pt x="350" y="24"/>
                      <a:pt x="350" y="24"/>
                    </a:cubicBezTo>
                    <a:cubicBezTo>
                      <a:pt x="366" y="22"/>
                      <a:pt x="384" y="22"/>
                      <a:pt x="401" y="24"/>
                    </a:cubicBezTo>
                    <a:cubicBezTo>
                      <a:pt x="400" y="22"/>
                      <a:pt x="402" y="22"/>
                      <a:pt x="403" y="22"/>
                    </a:cubicBezTo>
                    <a:cubicBezTo>
                      <a:pt x="404" y="22"/>
                      <a:pt x="404" y="22"/>
                      <a:pt x="404" y="22"/>
                    </a:cubicBezTo>
                    <a:cubicBezTo>
                      <a:pt x="404" y="20"/>
                      <a:pt x="402" y="19"/>
                      <a:pt x="401" y="18"/>
                    </a:cubicBezTo>
                    <a:cubicBezTo>
                      <a:pt x="396" y="18"/>
                      <a:pt x="391" y="17"/>
                      <a:pt x="387" y="15"/>
                    </a:cubicBezTo>
                    <a:cubicBezTo>
                      <a:pt x="387" y="13"/>
                      <a:pt x="389" y="15"/>
                      <a:pt x="389" y="14"/>
                    </a:cubicBezTo>
                    <a:cubicBezTo>
                      <a:pt x="389" y="14"/>
                      <a:pt x="388" y="13"/>
                      <a:pt x="388" y="13"/>
                    </a:cubicBezTo>
                    <a:cubicBezTo>
                      <a:pt x="388" y="12"/>
                      <a:pt x="389" y="12"/>
                      <a:pt x="389" y="11"/>
                    </a:cubicBezTo>
                    <a:cubicBezTo>
                      <a:pt x="394" y="11"/>
                      <a:pt x="397" y="13"/>
                      <a:pt x="401" y="13"/>
                    </a:cubicBezTo>
                    <a:cubicBezTo>
                      <a:pt x="397" y="9"/>
                      <a:pt x="391" y="11"/>
                      <a:pt x="387" y="8"/>
                    </a:cubicBezTo>
                    <a:cubicBezTo>
                      <a:pt x="371" y="4"/>
                      <a:pt x="353" y="9"/>
                      <a:pt x="337" y="8"/>
                    </a:cubicBezTo>
                    <a:cubicBezTo>
                      <a:pt x="334" y="10"/>
                      <a:pt x="334" y="10"/>
                      <a:pt x="334" y="10"/>
                    </a:cubicBezTo>
                    <a:cubicBezTo>
                      <a:pt x="233" y="13"/>
                      <a:pt x="233" y="13"/>
                      <a:pt x="233" y="13"/>
                    </a:cubicBezTo>
                    <a:cubicBezTo>
                      <a:pt x="233" y="13"/>
                      <a:pt x="232" y="13"/>
                      <a:pt x="232" y="12"/>
                    </a:cubicBezTo>
                    <a:cubicBezTo>
                      <a:pt x="232" y="11"/>
                      <a:pt x="232" y="11"/>
                      <a:pt x="232" y="11"/>
                    </a:cubicBezTo>
                    <a:cubicBezTo>
                      <a:pt x="374" y="4"/>
                      <a:pt x="374" y="4"/>
                      <a:pt x="374" y="4"/>
                    </a:cubicBezTo>
                    <a:cubicBezTo>
                      <a:pt x="373" y="4"/>
                      <a:pt x="372" y="4"/>
                      <a:pt x="371" y="3"/>
                    </a:cubicBezTo>
                    <a:cubicBezTo>
                      <a:pt x="372" y="2"/>
                      <a:pt x="372" y="2"/>
                      <a:pt x="372" y="2"/>
                    </a:cubicBezTo>
                    <a:cubicBezTo>
                      <a:pt x="370" y="0"/>
                      <a:pt x="370" y="0"/>
                      <a:pt x="370" y="0"/>
                    </a:cubicBezTo>
                    <a:cubicBezTo>
                      <a:pt x="345" y="1"/>
                      <a:pt x="318" y="3"/>
                      <a:pt x="292" y="3"/>
                    </a:cubicBezTo>
                    <a:cubicBezTo>
                      <a:pt x="296" y="4"/>
                      <a:pt x="296" y="4"/>
                      <a:pt x="296" y="4"/>
                    </a:cubicBezTo>
                    <a:cubicBezTo>
                      <a:pt x="264" y="7"/>
                      <a:pt x="232" y="4"/>
                      <a:pt x="200" y="6"/>
                    </a:cubicBezTo>
                    <a:cubicBezTo>
                      <a:pt x="177" y="5"/>
                      <a:pt x="152" y="4"/>
                      <a:pt x="129" y="6"/>
                    </a:cubicBezTo>
                    <a:cubicBezTo>
                      <a:pt x="128" y="7"/>
                      <a:pt x="128" y="7"/>
                      <a:pt x="128" y="7"/>
                    </a:cubicBezTo>
                    <a:cubicBezTo>
                      <a:pt x="107" y="6"/>
                      <a:pt x="85" y="5"/>
                      <a:pt x="64" y="7"/>
                    </a:cubicBezTo>
                    <a:cubicBezTo>
                      <a:pt x="59" y="9"/>
                      <a:pt x="59" y="9"/>
                      <a:pt x="59" y="9"/>
                    </a:cubicBezTo>
                    <a:cubicBezTo>
                      <a:pt x="58" y="10"/>
                      <a:pt x="58" y="10"/>
                      <a:pt x="58" y="10"/>
                    </a:cubicBezTo>
                    <a:cubicBezTo>
                      <a:pt x="60" y="12"/>
                      <a:pt x="62" y="10"/>
                      <a:pt x="64" y="12"/>
                    </a:cubicBezTo>
                    <a:cubicBezTo>
                      <a:pt x="59" y="12"/>
                      <a:pt x="55" y="15"/>
                      <a:pt x="51" y="16"/>
                    </a:cubicBezTo>
                    <a:cubicBezTo>
                      <a:pt x="49" y="13"/>
                      <a:pt x="44" y="17"/>
                      <a:pt x="42" y="15"/>
                    </a:cubicBezTo>
                    <a:cubicBezTo>
                      <a:pt x="42" y="13"/>
                      <a:pt x="42" y="13"/>
                      <a:pt x="42" y="13"/>
                    </a:cubicBezTo>
                    <a:cubicBezTo>
                      <a:pt x="38" y="12"/>
                      <a:pt x="36" y="15"/>
                      <a:pt x="33" y="16"/>
                    </a:cubicBezTo>
                    <a:cubicBezTo>
                      <a:pt x="33" y="19"/>
                      <a:pt x="36" y="16"/>
                      <a:pt x="37" y="18"/>
                    </a:cubicBezTo>
                    <a:cubicBezTo>
                      <a:pt x="42" y="19"/>
                      <a:pt x="45" y="14"/>
                      <a:pt x="48" y="16"/>
                    </a:cubicBezTo>
                    <a:cubicBezTo>
                      <a:pt x="49" y="17"/>
                      <a:pt x="49" y="16"/>
                      <a:pt x="50" y="17"/>
                    </a:cubicBezTo>
                    <a:cubicBezTo>
                      <a:pt x="43" y="21"/>
                      <a:pt x="35" y="18"/>
                      <a:pt x="28" y="23"/>
                    </a:cubicBezTo>
                    <a:cubicBezTo>
                      <a:pt x="26" y="22"/>
                      <a:pt x="24" y="23"/>
                      <a:pt x="23" y="23"/>
                    </a:cubicBezTo>
                    <a:cubicBezTo>
                      <a:pt x="23" y="21"/>
                      <a:pt x="25" y="21"/>
                      <a:pt x="26" y="21"/>
                    </a:cubicBezTo>
                    <a:cubicBezTo>
                      <a:pt x="22" y="20"/>
                      <a:pt x="19" y="25"/>
                      <a:pt x="14" y="24"/>
                    </a:cubicBezTo>
                    <a:cubicBezTo>
                      <a:pt x="13" y="25"/>
                      <a:pt x="13" y="25"/>
                      <a:pt x="13" y="25"/>
                    </a:cubicBezTo>
                    <a:cubicBezTo>
                      <a:pt x="16" y="26"/>
                      <a:pt x="20" y="24"/>
                      <a:pt x="23" y="24"/>
                    </a:cubicBezTo>
                    <a:cubicBezTo>
                      <a:pt x="21" y="30"/>
                      <a:pt x="11" y="26"/>
                      <a:pt x="16" y="34"/>
                    </a:cubicBezTo>
                    <a:cubicBezTo>
                      <a:pt x="17" y="35"/>
                      <a:pt x="19" y="34"/>
                      <a:pt x="19" y="37"/>
                    </a:cubicBezTo>
                    <a:cubicBezTo>
                      <a:pt x="17" y="41"/>
                      <a:pt x="17" y="41"/>
                      <a:pt x="17" y="41"/>
                    </a:cubicBezTo>
                    <a:cubicBezTo>
                      <a:pt x="17" y="41"/>
                      <a:pt x="17" y="41"/>
                      <a:pt x="17" y="41"/>
                    </a:cubicBezTo>
                    <a:cubicBezTo>
                      <a:pt x="17" y="42"/>
                      <a:pt x="16" y="46"/>
                      <a:pt x="19" y="46"/>
                    </a:cubicBezTo>
                    <a:cubicBezTo>
                      <a:pt x="17" y="46"/>
                      <a:pt x="14" y="46"/>
                      <a:pt x="14" y="49"/>
                    </a:cubicBezTo>
                    <a:cubicBezTo>
                      <a:pt x="15" y="50"/>
                      <a:pt x="18" y="46"/>
                      <a:pt x="18" y="50"/>
                    </a:cubicBezTo>
                    <a:cubicBezTo>
                      <a:pt x="16" y="51"/>
                      <a:pt x="17" y="55"/>
                      <a:pt x="14" y="55"/>
                    </a:cubicBezTo>
                    <a:cubicBezTo>
                      <a:pt x="13" y="57"/>
                      <a:pt x="13" y="57"/>
                      <a:pt x="13" y="57"/>
                    </a:cubicBezTo>
                    <a:cubicBezTo>
                      <a:pt x="15" y="58"/>
                      <a:pt x="17" y="55"/>
                      <a:pt x="17" y="58"/>
                    </a:cubicBezTo>
                    <a:cubicBezTo>
                      <a:pt x="16" y="58"/>
                      <a:pt x="15" y="60"/>
                      <a:pt x="14" y="60"/>
                    </a:cubicBezTo>
                    <a:cubicBezTo>
                      <a:pt x="16" y="61"/>
                      <a:pt x="18" y="59"/>
                      <a:pt x="20" y="61"/>
                    </a:cubicBezTo>
                    <a:cubicBezTo>
                      <a:pt x="19" y="64"/>
                      <a:pt x="11" y="59"/>
                      <a:pt x="15" y="66"/>
                    </a:cubicBezTo>
                    <a:cubicBezTo>
                      <a:pt x="13" y="67"/>
                      <a:pt x="13" y="67"/>
                      <a:pt x="13" y="67"/>
                    </a:cubicBezTo>
                    <a:cubicBezTo>
                      <a:pt x="18" y="67"/>
                      <a:pt x="18" y="67"/>
                      <a:pt x="18" y="67"/>
                    </a:cubicBezTo>
                    <a:cubicBezTo>
                      <a:pt x="18" y="68"/>
                      <a:pt x="17" y="69"/>
                      <a:pt x="16" y="69"/>
                    </a:cubicBezTo>
                    <a:cubicBezTo>
                      <a:pt x="16" y="71"/>
                      <a:pt x="17" y="70"/>
                      <a:pt x="18" y="71"/>
                    </a:cubicBezTo>
                    <a:cubicBezTo>
                      <a:pt x="14" y="73"/>
                      <a:pt x="14" y="73"/>
                      <a:pt x="14" y="73"/>
                    </a:cubicBezTo>
                    <a:cubicBezTo>
                      <a:pt x="15" y="74"/>
                      <a:pt x="16" y="76"/>
                      <a:pt x="18" y="76"/>
                    </a:cubicBezTo>
                    <a:cubicBezTo>
                      <a:pt x="17" y="77"/>
                      <a:pt x="17" y="77"/>
                      <a:pt x="17" y="77"/>
                    </a:cubicBezTo>
                    <a:cubicBezTo>
                      <a:pt x="17" y="78"/>
                      <a:pt x="18" y="78"/>
                      <a:pt x="18" y="78"/>
                    </a:cubicBezTo>
                    <a:cubicBezTo>
                      <a:pt x="18" y="80"/>
                      <a:pt x="17" y="82"/>
                      <a:pt x="16" y="83"/>
                    </a:cubicBezTo>
                    <a:cubicBezTo>
                      <a:pt x="15" y="82"/>
                      <a:pt x="14" y="83"/>
                      <a:pt x="13" y="84"/>
                    </a:cubicBezTo>
                    <a:cubicBezTo>
                      <a:pt x="15" y="86"/>
                      <a:pt x="15" y="86"/>
                      <a:pt x="15" y="86"/>
                    </a:cubicBezTo>
                    <a:cubicBezTo>
                      <a:pt x="12" y="87"/>
                      <a:pt x="12" y="87"/>
                      <a:pt x="12" y="87"/>
                    </a:cubicBezTo>
                    <a:cubicBezTo>
                      <a:pt x="13" y="88"/>
                      <a:pt x="13" y="88"/>
                      <a:pt x="13" y="88"/>
                    </a:cubicBezTo>
                    <a:cubicBezTo>
                      <a:pt x="13" y="89"/>
                      <a:pt x="11" y="88"/>
                      <a:pt x="11" y="90"/>
                    </a:cubicBezTo>
                    <a:cubicBezTo>
                      <a:pt x="13" y="92"/>
                      <a:pt x="9" y="96"/>
                      <a:pt x="13" y="97"/>
                    </a:cubicBezTo>
                    <a:cubicBezTo>
                      <a:pt x="12" y="97"/>
                      <a:pt x="13" y="98"/>
                      <a:pt x="13" y="99"/>
                    </a:cubicBezTo>
                    <a:cubicBezTo>
                      <a:pt x="13" y="99"/>
                      <a:pt x="14" y="98"/>
                      <a:pt x="14" y="99"/>
                    </a:cubicBezTo>
                    <a:cubicBezTo>
                      <a:pt x="14" y="100"/>
                      <a:pt x="14" y="100"/>
                      <a:pt x="14" y="100"/>
                    </a:cubicBezTo>
                    <a:cubicBezTo>
                      <a:pt x="13" y="101"/>
                      <a:pt x="12" y="99"/>
                      <a:pt x="10" y="99"/>
                    </a:cubicBezTo>
                    <a:cubicBezTo>
                      <a:pt x="10" y="101"/>
                      <a:pt x="13" y="100"/>
                      <a:pt x="13" y="102"/>
                    </a:cubicBezTo>
                    <a:cubicBezTo>
                      <a:pt x="12" y="103"/>
                      <a:pt x="9" y="104"/>
                      <a:pt x="11" y="106"/>
                    </a:cubicBezTo>
                    <a:cubicBezTo>
                      <a:pt x="12" y="109"/>
                      <a:pt x="16" y="106"/>
                      <a:pt x="16" y="110"/>
                    </a:cubicBezTo>
                    <a:cubicBezTo>
                      <a:pt x="13" y="116"/>
                      <a:pt x="6" y="110"/>
                      <a:pt x="1" y="114"/>
                    </a:cubicBezTo>
                    <a:cubicBezTo>
                      <a:pt x="2" y="115"/>
                      <a:pt x="4" y="115"/>
                      <a:pt x="5" y="117"/>
                    </a:cubicBezTo>
                    <a:cubicBezTo>
                      <a:pt x="4" y="117"/>
                      <a:pt x="3" y="117"/>
                      <a:pt x="2" y="117"/>
                    </a:cubicBezTo>
                    <a:cubicBezTo>
                      <a:pt x="1" y="120"/>
                      <a:pt x="4" y="117"/>
                      <a:pt x="4" y="120"/>
                    </a:cubicBezTo>
                    <a:cubicBezTo>
                      <a:pt x="3" y="121"/>
                      <a:pt x="2" y="121"/>
                      <a:pt x="0" y="122"/>
                    </a:cubicBezTo>
                    <a:cubicBezTo>
                      <a:pt x="4" y="122"/>
                      <a:pt x="7" y="123"/>
                      <a:pt x="10" y="122"/>
                    </a:cubicBezTo>
                    <a:cubicBezTo>
                      <a:pt x="11" y="128"/>
                      <a:pt x="4" y="124"/>
                      <a:pt x="2" y="126"/>
                    </a:cubicBezTo>
                    <a:cubicBezTo>
                      <a:pt x="2" y="128"/>
                      <a:pt x="3" y="128"/>
                      <a:pt x="4" y="129"/>
                    </a:cubicBezTo>
                    <a:close/>
                    <a:moveTo>
                      <a:pt x="389" y="85"/>
                    </a:moveTo>
                    <a:cubicBezTo>
                      <a:pt x="383" y="86"/>
                      <a:pt x="383" y="86"/>
                      <a:pt x="383" y="86"/>
                    </a:cubicBezTo>
                    <a:cubicBezTo>
                      <a:pt x="385" y="85"/>
                      <a:pt x="387" y="85"/>
                      <a:pt x="389" y="85"/>
                    </a:cubicBezTo>
                    <a:cubicBezTo>
                      <a:pt x="392" y="85"/>
                      <a:pt x="392" y="85"/>
                      <a:pt x="392" y="85"/>
                    </a:cubicBezTo>
                    <a:cubicBezTo>
                      <a:pt x="391" y="86"/>
                      <a:pt x="390" y="86"/>
                      <a:pt x="389" y="85"/>
                    </a:cubicBezTo>
                    <a:close/>
                    <a:moveTo>
                      <a:pt x="72" y="139"/>
                    </a:moveTo>
                    <a:cubicBezTo>
                      <a:pt x="78" y="139"/>
                      <a:pt x="78" y="139"/>
                      <a:pt x="78" y="139"/>
                    </a:cubicBezTo>
                    <a:cubicBezTo>
                      <a:pt x="81" y="139"/>
                      <a:pt x="84" y="139"/>
                      <a:pt x="88" y="139"/>
                    </a:cubicBezTo>
                    <a:cubicBezTo>
                      <a:pt x="95" y="139"/>
                      <a:pt x="95" y="139"/>
                      <a:pt x="95" y="139"/>
                    </a:cubicBezTo>
                    <a:cubicBezTo>
                      <a:pt x="99" y="139"/>
                      <a:pt x="102" y="139"/>
                      <a:pt x="105" y="138"/>
                    </a:cubicBezTo>
                    <a:cubicBezTo>
                      <a:pt x="120" y="137"/>
                      <a:pt x="134" y="139"/>
                      <a:pt x="149" y="140"/>
                    </a:cubicBezTo>
                    <a:cubicBezTo>
                      <a:pt x="168" y="141"/>
                      <a:pt x="168" y="141"/>
                      <a:pt x="168" y="141"/>
                    </a:cubicBezTo>
                    <a:cubicBezTo>
                      <a:pt x="277" y="138"/>
                      <a:pt x="277" y="138"/>
                      <a:pt x="277" y="138"/>
                    </a:cubicBezTo>
                    <a:cubicBezTo>
                      <a:pt x="343" y="136"/>
                      <a:pt x="343" y="136"/>
                      <a:pt x="343" y="136"/>
                    </a:cubicBezTo>
                    <a:cubicBezTo>
                      <a:pt x="358" y="132"/>
                      <a:pt x="373" y="129"/>
                      <a:pt x="389" y="130"/>
                    </a:cubicBezTo>
                    <a:cubicBezTo>
                      <a:pt x="368" y="135"/>
                      <a:pt x="344" y="137"/>
                      <a:pt x="322" y="138"/>
                    </a:cubicBezTo>
                    <a:cubicBezTo>
                      <a:pt x="239" y="140"/>
                      <a:pt x="239" y="140"/>
                      <a:pt x="239" y="140"/>
                    </a:cubicBezTo>
                    <a:cubicBezTo>
                      <a:pt x="193" y="141"/>
                      <a:pt x="193" y="141"/>
                      <a:pt x="193" y="141"/>
                    </a:cubicBezTo>
                    <a:cubicBezTo>
                      <a:pt x="168" y="141"/>
                      <a:pt x="168" y="141"/>
                      <a:pt x="168" y="141"/>
                    </a:cubicBezTo>
                    <a:cubicBezTo>
                      <a:pt x="167" y="141"/>
                      <a:pt x="167" y="141"/>
                      <a:pt x="167" y="141"/>
                    </a:cubicBezTo>
                    <a:cubicBezTo>
                      <a:pt x="160" y="141"/>
                      <a:pt x="155" y="141"/>
                      <a:pt x="149" y="140"/>
                    </a:cubicBezTo>
                    <a:cubicBezTo>
                      <a:pt x="95" y="139"/>
                      <a:pt x="95" y="139"/>
                      <a:pt x="95" y="139"/>
                    </a:cubicBezTo>
                    <a:cubicBezTo>
                      <a:pt x="93" y="139"/>
                      <a:pt x="90" y="139"/>
                      <a:pt x="88" y="139"/>
                    </a:cubicBezTo>
                    <a:lnTo>
                      <a:pt x="72" y="139"/>
                    </a:lnTo>
                    <a:close/>
                    <a:moveTo>
                      <a:pt x="18" y="75"/>
                    </a:moveTo>
                    <a:cubicBezTo>
                      <a:pt x="18" y="74"/>
                      <a:pt x="18" y="74"/>
                      <a:pt x="18" y="74"/>
                    </a:cubicBezTo>
                    <a:cubicBezTo>
                      <a:pt x="18" y="73"/>
                      <a:pt x="19" y="74"/>
                      <a:pt x="20" y="74"/>
                    </a:cubicBezTo>
                    <a:cubicBezTo>
                      <a:pt x="20" y="76"/>
                      <a:pt x="19" y="75"/>
                      <a:pt x="18" y="75"/>
                    </a:cubicBezTo>
                    <a:close/>
                  </a:path>
                </a:pathLst>
              </a:custGeom>
              <a:solidFill>
                <a:srgbClr val="DA2A3B"/>
              </a:solidFill>
              <a:ln>
                <a:noFill/>
              </a:ln>
            </p:spPr>
            <p:txBody>
              <a:bodyPr vert="horz" wrap="square" lIns="91440" tIns="45720" rIns="91440" bIns="45720" numCol="1" anchor="t" anchorCtr="0" compatLnSpc="1"/>
              <a:p>
                <a:endParaRPr lang="zh-CN" altLang="en-US">
                  <a:latin typeface="思源宋体" panose="02020700000000000000" charset="-122"/>
                  <a:ea typeface="思源宋体" panose="02020700000000000000" charset="-122"/>
                  <a:sym typeface="思源黑体 CN Regular" panose="020B0500000000000000" pitchFamily="34" charset="-122"/>
                </a:endParaRPr>
              </a:p>
            </p:txBody>
          </p:sp>
          <p:sp>
            <p:nvSpPr>
              <p:cNvPr id="15" name="文本框 14"/>
              <p:cNvSpPr txBox="1"/>
              <p:nvPr/>
            </p:nvSpPr>
            <p:spPr>
              <a:xfrm>
                <a:off x="3678911" y="3372147"/>
                <a:ext cx="433205" cy="321945"/>
              </a:xfrm>
              <a:prstGeom prst="rect">
                <a:avLst/>
              </a:prstGeom>
              <a:noFill/>
            </p:spPr>
            <p:txBody>
              <a:bodyPr wrap="square" rtlCol="0">
                <a:spAutoFit/>
              </a:bodyPr>
              <a:p>
                <a:r>
                  <a:rPr lang="en-US" altLang="zh-CN" sz="750">
                    <a:solidFill>
                      <a:schemeClr val="bg1"/>
                    </a:solidFill>
                    <a:latin typeface="思源宋体" panose="02020700000000000000" charset="-122"/>
                    <a:ea typeface="思源宋体" panose="02020700000000000000" charset="-122"/>
                    <a:sym typeface="思源黑体 CN Regular" panose="020B0500000000000000" pitchFamily="34" charset="-122"/>
                  </a:rPr>
                  <a:t>bao</a:t>
                </a:r>
                <a:endParaRPr lang="en-US" altLang="zh-CN" sz="750">
                  <a:solidFill>
                    <a:schemeClr val="bg1"/>
                  </a:solidFill>
                  <a:latin typeface="思源宋体" panose="02020700000000000000" charset="-122"/>
                  <a:ea typeface="思源宋体" panose="02020700000000000000" charset="-122"/>
                  <a:sym typeface="思源黑体 CN Regular" panose="020B0500000000000000" pitchFamily="34" charset="-122"/>
                </a:endParaRPr>
              </a:p>
              <a:p>
                <a:r>
                  <a:rPr lang="en-US" altLang="zh-CN" sz="750">
                    <a:solidFill>
                      <a:schemeClr val="bg1"/>
                    </a:solidFill>
                    <a:latin typeface="思源宋体" panose="02020700000000000000" charset="-122"/>
                    <a:ea typeface="思源宋体" panose="02020700000000000000" charset="-122"/>
                    <a:sym typeface="思源黑体 CN Regular" panose="020B0500000000000000" pitchFamily="34" charset="-122"/>
                  </a:rPr>
                  <a:t>tu</a:t>
                </a:r>
                <a:endParaRPr lang="en-US" altLang="zh-CN" sz="750">
                  <a:solidFill>
                    <a:schemeClr val="bg1"/>
                  </a:solidFill>
                  <a:latin typeface="思源宋体" panose="02020700000000000000" charset="-122"/>
                  <a:ea typeface="思源宋体" panose="02020700000000000000" charset="-122"/>
                  <a:sym typeface="思源黑体 CN Regular" panose="020B0500000000000000" pitchFamily="34" charset="-122"/>
                </a:endParaRPr>
              </a:p>
            </p:txBody>
          </p:sp>
        </p:grpSp>
      </p:grpSp>
      <p:grpSp>
        <p:nvGrpSpPr>
          <p:cNvPr id="16" name="组合 15"/>
          <p:cNvGrpSpPr/>
          <p:nvPr/>
        </p:nvGrpSpPr>
        <p:grpSpPr>
          <a:xfrm>
            <a:off x="4920097" y="2339792"/>
            <a:ext cx="4656616" cy="2288138"/>
            <a:chOff x="4920097" y="2382656"/>
            <a:chExt cx="4656616" cy="2288138"/>
          </a:xfrm>
        </p:grpSpPr>
        <p:sp>
          <p:nvSpPr>
            <p:cNvPr id="17" name="文本框 16"/>
            <p:cNvSpPr txBox="1"/>
            <p:nvPr/>
          </p:nvSpPr>
          <p:spPr>
            <a:xfrm>
              <a:off x="5003445" y="3233793"/>
              <a:ext cx="551815" cy="1391001"/>
            </a:xfrm>
            <a:prstGeom prst="rect">
              <a:avLst/>
            </a:prstGeom>
            <a:noFill/>
          </p:spPr>
          <p:txBody>
            <a:bodyPr vert="eaVert" wrap="square" rtlCol="0">
              <a:spAutoFit/>
            </a:bodyPr>
            <a:p>
              <a:pPr algn="dist"/>
              <a:r>
                <a:rPr lang="zh-CN" altLang="en-US" sz="2400">
                  <a:solidFill>
                    <a:srgbClr val="556268"/>
                  </a:solidFill>
                  <a:latin typeface="思源宋体" panose="02020700000000000000" charset="-122"/>
                  <a:ea typeface="思源宋体" panose="02020700000000000000" charset="-122"/>
                  <a:sym typeface="思源黑体 CN Regular" panose="020B0500000000000000" pitchFamily="34" charset="-122"/>
                </a:rPr>
                <a:t>云淡风轻</a:t>
              </a:r>
              <a:endParaRPr lang="zh-CN" altLang="en-US" sz="24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18" name="文本框 17"/>
            <p:cNvSpPr txBox="1"/>
            <p:nvPr/>
          </p:nvSpPr>
          <p:spPr>
            <a:xfrm>
              <a:off x="6264230" y="3288065"/>
              <a:ext cx="551815" cy="1335104"/>
            </a:xfrm>
            <a:prstGeom prst="rect">
              <a:avLst/>
            </a:prstGeom>
            <a:noFill/>
          </p:spPr>
          <p:txBody>
            <a:bodyPr vert="eaVert" wrap="square" rtlCol="0">
              <a:spAutoFit/>
            </a:bodyPr>
            <a:p>
              <a:pPr algn="dist"/>
              <a:r>
                <a:rPr lang="zh-CN" altLang="en-US" sz="2400">
                  <a:solidFill>
                    <a:srgbClr val="556268"/>
                  </a:solidFill>
                  <a:latin typeface="思源宋体" panose="02020700000000000000" charset="-122"/>
                  <a:ea typeface="思源宋体" panose="02020700000000000000" charset="-122"/>
                  <a:sym typeface="思源黑体 CN Regular" panose="020B0500000000000000" pitchFamily="34" charset="-122"/>
                </a:rPr>
                <a:t>泰然处之</a:t>
              </a:r>
              <a:endParaRPr lang="zh-CN" altLang="en-US" sz="24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19" name="文本框 18"/>
            <p:cNvSpPr txBox="1"/>
            <p:nvPr/>
          </p:nvSpPr>
          <p:spPr>
            <a:xfrm>
              <a:off x="7525015" y="3335690"/>
              <a:ext cx="551815" cy="1335104"/>
            </a:xfrm>
            <a:prstGeom prst="rect">
              <a:avLst/>
            </a:prstGeom>
            <a:noFill/>
          </p:spPr>
          <p:txBody>
            <a:bodyPr vert="eaVert" wrap="square" rtlCol="0">
              <a:spAutoFit/>
            </a:bodyPr>
            <a:p>
              <a:pPr algn="dist"/>
              <a:r>
                <a:rPr lang="zh-CN" altLang="en-US" sz="2400">
                  <a:solidFill>
                    <a:srgbClr val="556268"/>
                  </a:solidFill>
                  <a:latin typeface="思源宋体" panose="02020700000000000000" charset="-122"/>
                  <a:ea typeface="思源宋体" panose="02020700000000000000" charset="-122"/>
                  <a:sym typeface="思源黑体 CN Regular" panose="020B0500000000000000" pitchFamily="34" charset="-122"/>
                </a:rPr>
                <a:t>从容自若</a:t>
              </a:r>
              <a:endParaRPr lang="zh-CN" altLang="en-US" sz="24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20" name="文本框 19"/>
            <p:cNvSpPr txBox="1"/>
            <p:nvPr/>
          </p:nvSpPr>
          <p:spPr>
            <a:xfrm>
              <a:off x="8785800" y="3335690"/>
              <a:ext cx="551815" cy="1335104"/>
            </a:xfrm>
            <a:prstGeom prst="rect">
              <a:avLst/>
            </a:prstGeom>
            <a:noFill/>
          </p:spPr>
          <p:txBody>
            <a:bodyPr vert="eaVert" wrap="square" rtlCol="0">
              <a:spAutoFit/>
            </a:bodyPr>
            <a:p>
              <a:pPr algn="dist"/>
              <a:r>
                <a:rPr lang="zh-CN" altLang="en-US" sz="2400">
                  <a:solidFill>
                    <a:srgbClr val="556268"/>
                  </a:solidFill>
                  <a:latin typeface="思源宋体" panose="02020700000000000000" charset="-122"/>
                  <a:ea typeface="思源宋体" panose="02020700000000000000" charset="-122"/>
                  <a:sym typeface="思源黑体 CN Regular" panose="020B0500000000000000" pitchFamily="34" charset="-122"/>
                </a:rPr>
                <a:t>处世不惊</a:t>
              </a:r>
              <a:endParaRPr lang="zh-CN" altLang="en-US" sz="24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grpSp>
          <p:nvGrpSpPr>
            <p:cNvPr id="6" name="组合 5"/>
            <p:cNvGrpSpPr/>
            <p:nvPr/>
          </p:nvGrpSpPr>
          <p:grpSpPr>
            <a:xfrm>
              <a:off x="4920097" y="2382656"/>
              <a:ext cx="893633" cy="684000"/>
              <a:chOff x="4391318" y="2311283"/>
              <a:chExt cx="893633" cy="684000"/>
            </a:xfrm>
          </p:grpSpPr>
          <p:pic>
            <p:nvPicPr>
              <p:cNvPr id="26" name="图片 25"/>
              <p:cNvPicPr>
                <a:picLocks noChangeAspect="1"/>
              </p:cNvPicPr>
              <p:nvPr/>
            </p:nvPicPr>
            <p:blipFill rotWithShape="1">
              <a:blip r:embed="rId4">
                <a:extLst>
                  <a:ext uri="{BEBA8EAE-BF5A-486C-A8C5-ECC9F3942E4B}">
                    <a14:imgProps xmlns:a14="http://schemas.microsoft.com/office/drawing/2010/main">
                      <a14:imgLayer r:embed="rId5">
                        <a14:imgEffect>
                          <a14:backgroundRemoval t="15500" b="32833" l="43333" r="62833">
                            <a14:foregroundMark x1="48667" y1="17000" x2="45833" y2="18667"/>
                            <a14:foregroundMark x1="50000" y1="16167" x2="52167" y2="16000"/>
                            <a14:foregroundMark x1="55000" y1="16333" x2="58500" y2="18333"/>
                            <a14:foregroundMark x1="60333" y1="22833" x2="60333" y2="25833"/>
                            <a14:foregroundMark x1="48833" y1="31500" x2="52333" y2="32500"/>
                            <a14:foregroundMark x1="59167" y1="28500" x2="57333" y2="30333"/>
                            <a14:foregroundMark x1="56000" y1="31000" x2="53333" y2="32000"/>
                            <a14:foregroundMark x1="58000" y1="22333" x2="54500" y2="25500"/>
                          </a14:backgroundRemoval>
                        </a14:imgEffect>
                      </a14:imgLayer>
                    </a14:imgProps>
                  </a:ext>
                  <a:ext uri="{28A0092B-C50C-407E-A947-70E740481C1C}">
                    <a14:useLocalDpi xmlns:a14="http://schemas.microsoft.com/office/drawing/2010/main" val="0"/>
                  </a:ext>
                </a:extLst>
              </a:blip>
              <a:srcRect l="40909" t="13665" r="34706" b="66884"/>
              <a:stretch>
                <a:fillRect/>
              </a:stretch>
            </p:blipFill>
            <p:spPr>
              <a:xfrm>
                <a:off x="4391318" y="2311283"/>
                <a:ext cx="857483" cy="684000"/>
              </a:xfrm>
              <a:prstGeom prst="rect">
                <a:avLst/>
              </a:prstGeom>
            </p:spPr>
          </p:pic>
          <p:sp>
            <p:nvSpPr>
              <p:cNvPr id="27" name="文本框 26"/>
              <p:cNvSpPr txBox="1"/>
              <p:nvPr/>
            </p:nvSpPr>
            <p:spPr>
              <a:xfrm>
                <a:off x="4528951" y="2428773"/>
                <a:ext cx="756000" cy="460375"/>
              </a:xfrm>
              <a:prstGeom prst="rect">
                <a:avLst/>
              </a:prstGeom>
              <a:noFill/>
            </p:spPr>
            <p:txBody>
              <a:bodyPr wrap="square" rtlCol="0">
                <a:spAutoFit/>
              </a:bodyPr>
              <a:p>
                <a:r>
                  <a:rPr lang="zh-CN" altLang="en-US" sz="2400" b="1">
                    <a:solidFill>
                      <a:schemeClr val="tx1">
                        <a:lumMod val="65000"/>
                        <a:lumOff val="35000"/>
                      </a:schemeClr>
                    </a:solidFill>
                    <a:latin typeface="思源宋体" panose="02020700000000000000" charset="-122"/>
                    <a:ea typeface="思源宋体" panose="02020700000000000000" charset="-122"/>
                    <a:sym typeface="思源黑体 CN Regular" panose="020B0500000000000000" pitchFamily="34" charset="-122"/>
                  </a:rPr>
                  <a:t>壹</a:t>
                </a:r>
                <a:endParaRPr lang="zh-CN" altLang="en-US" sz="2400" b="1">
                  <a:solidFill>
                    <a:schemeClr val="tx1">
                      <a:lumMod val="65000"/>
                      <a:lumOff val="35000"/>
                    </a:schemeClr>
                  </a:solidFill>
                  <a:latin typeface="思源宋体" panose="02020700000000000000" charset="-122"/>
                  <a:ea typeface="思源宋体" panose="02020700000000000000" charset="-122"/>
                  <a:sym typeface="思源黑体 CN Regular" panose="020B0500000000000000" pitchFamily="34" charset="-122"/>
                </a:endParaRPr>
              </a:p>
            </p:txBody>
          </p:sp>
        </p:grpSp>
        <p:grpSp>
          <p:nvGrpSpPr>
            <p:cNvPr id="29" name="组合 28"/>
            <p:cNvGrpSpPr/>
            <p:nvPr/>
          </p:nvGrpSpPr>
          <p:grpSpPr>
            <a:xfrm>
              <a:off x="6157192" y="2382656"/>
              <a:ext cx="903258" cy="684000"/>
              <a:chOff x="4391318" y="2311283"/>
              <a:chExt cx="903258" cy="684000"/>
            </a:xfrm>
          </p:grpSpPr>
          <p:pic>
            <p:nvPicPr>
              <p:cNvPr id="30" name="图片 29"/>
              <p:cNvPicPr>
                <a:picLocks noChangeAspect="1"/>
              </p:cNvPicPr>
              <p:nvPr/>
            </p:nvPicPr>
            <p:blipFill rotWithShape="1">
              <a:blip r:embed="rId4">
                <a:extLst>
                  <a:ext uri="{BEBA8EAE-BF5A-486C-A8C5-ECC9F3942E4B}">
                    <a14:imgProps xmlns:a14="http://schemas.microsoft.com/office/drawing/2010/main">
                      <a14:imgLayer r:embed="rId5">
                        <a14:imgEffect>
                          <a14:backgroundRemoval t="15500" b="32833" l="43333" r="62833">
                            <a14:foregroundMark x1="48667" y1="17000" x2="45833" y2="18667"/>
                            <a14:foregroundMark x1="50000" y1="16167" x2="52167" y2="16000"/>
                            <a14:foregroundMark x1="55000" y1="16333" x2="58500" y2="18333"/>
                            <a14:foregroundMark x1="60333" y1="22833" x2="60333" y2="25833"/>
                            <a14:foregroundMark x1="48833" y1="31500" x2="52333" y2="32500"/>
                            <a14:foregroundMark x1="59167" y1="28500" x2="57333" y2="30333"/>
                            <a14:foregroundMark x1="56000" y1="31000" x2="53333" y2="32000"/>
                            <a14:foregroundMark x1="58000" y1="22333" x2="54500" y2="25500"/>
                          </a14:backgroundRemoval>
                        </a14:imgEffect>
                      </a14:imgLayer>
                    </a14:imgProps>
                  </a:ext>
                  <a:ext uri="{28A0092B-C50C-407E-A947-70E740481C1C}">
                    <a14:useLocalDpi xmlns:a14="http://schemas.microsoft.com/office/drawing/2010/main" val="0"/>
                  </a:ext>
                </a:extLst>
              </a:blip>
              <a:srcRect l="40909" t="13665" r="34706" b="66884"/>
              <a:stretch>
                <a:fillRect/>
              </a:stretch>
            </p:blipFill>
            <p:spPr>
              <a:xfrm>
                <a:off x="4391318" y="2311283"/>
                <a:ext cx="857483" cy="684000"/>
              </a:xfrm>
              <a:prstGeom prst="rect">
                <a:avLst/>
              </a:prstGeom>
            </p:spPr>
          </p:pic>
          <p:sp>
            <p:nvSpPr>
              <p:cNvPr id="31" name="文本框 30"/>
              <p:cNvSpPr txBox="1"/>
              <p:nvPr/>
            </p:nvSpPr>
            <p:spPr>
              <a:xfrm>
                <a:off x="4538576" y="2438398"/>
                <a:ext cx="756000" cy="460375"/>
              </a:xfrm>
              <a:prstGeom prst="rect">
                <a:avLst/>
              </a:prstGeom>
              <a:noFill/>
            </p:spPr>
            <p:txBody>
              <a:bodyPr wrap="square" rtlCol="0">
                <a:spAutoFit/>
              </a:bodyPr>
              <a:p>
                <a:r>
                  <a:rPr lang="zh-CN" altLang="en-US" sz="2400" b="1">
                    <a:solidFill>
                      <a:schemeClr val="tx1">
                        <a:lumMod val="65000"/>
                        <a:lumOff val="35000"/>
                      </a:schemeClr>
                    </a:solidFill>
                    <a:latin typeface="思源宋体" panose="02020700000000000000" charset="-122"/>
                    <a:ea typeface="思源宋体" panose="02020700000000000000" charset="-122"/>
                    <a:sym typeface="思源黑体 CN Regular" panose="020B0500000000000000" pitchFamily="34" charset="-122"/>
                  </a:rPr>
                  <a:t>贰</a:t>
                </a:r>
                <a:endParaRPr lang="zh-CN" altLang="en-US" sz="2400" b="1">
                  <a:solidFill>
                    <a:schemeClr val="tx1">
                      <a:lumMod val="65000"/>
                      <a:lumOff val="35000"/>
                    </a:schemeClr>
                  </a:solidFill>
                  <a:latin typeface="思源宋体" panose="02020700000000000000" charset="-122"/>
                  <a:ea typeface="思源宋体" panose="02020700000000000000" charset="-122"/>
                  <a:sym typeface="思源黑体 CN Regular" panose="020B0500000000000000" pitchFamily="34" charset="-122"/>
                </a:endParaRPr>
              </a:p>
            </p:txBody>
          </p:sp>
        </p:grpSp>
        <p:grpSp>
          <p:nvGrpSpPr>
            <p:cNvPr id="32" name="组合 31"/>
            <p:cNvGrpSpPr/>
            <p:nvPr/>
          </p:nvGrpSpPr>
          <p:grpSpPr>
            <a:xfrm>
              <a:off x="7439339" y="2382656"/>
              <a:ext cx="903258" cy="684000"/>
              <a:chOff x="4391318" y="2311283"/>
              <a:chExt cx="903258" cy="684000"/>
            </a:xfrm>
          </p:grpSpPr>
          <p:pic>
            <p:nvPicPr>
              <p:cNvPr id="33" name="图片 32"/>
              <p:cNvPicPr>
                <a:picLocks noChangeAspect="1"/>
              </p:cNvPicPr>
              <p:nvPr/>
            </p:nvPicPr>
            <p:blipFill rotWithShape="1">
              <a:blip r:embed="rId4">
                <a:extLst>
                  <a:ext uri="{BEBA8EAE-BF5A-486C-A8C5-ECC9F3942E4B}">
                    <a14:imgProps xmlns:a14="http://schemas.microsoft.com/office/drawing/2010/main">
                      <a14:imgLayer r:embed="rId5">
                        <a14:imgEffect>
                          <a14:backgroundRemoval t="15500" b="32833" l="43333" r="62833">
                            <a14:foregroundMark x1="48667" y1="17000" x2="45833" y2="18667"/>
                            <a14:foregroundMark x1="50000" y1="16167" x2="52167" y2="16000"/>
                            <a14:foregroundMark x1="55000" y1="16333" x2="58500" y2="18333"/>
                            <a14:foregroundMark x1="60333" y1="22833" x2="60333" y2="25833"/>
                            <a14:foregroundMark x1="48833" y1="31500" x2="52333" y2="32500"/>
                            <a14:foregroundMark x1="59167" y1="28500" x2="57333" y2="30333"/>
                            <a14:foregroundMark x1="56000" y1="31000" x2="53333" y2="32000"/>
                            <a14:foregroundMark x1="58000" y1="22333" x2="54500" y2="25500"/>
                          </a14:backgroundRemoval>
                        </a14:imgEffect>
                      </a14:imgLayer>
                    </a14:imgProps>
                  </a:ext>
                  <a:ext uri="{28A0092B-C50C-407E-A947-70E740481C1C}">
                    <a14:useLocalDpi xmlns:a14="http://schemas.microsoft.com/office/drawing/2010/main" val="0"/>
                  </a:ext>
                </a:extLst>
              </a:blip>
              <a:srcRect l="40909" t="13665" r="34706" b="66884"/>
              <a:stretch>
                <a:fillRect/>
              </a:stretch>
            </p:blipFill>
            <p:spPr>
              <a:xfrm>
                <a:off x="4391318" y="2311283"/>
                <a:ext cx="857483" cy="684000"/>
              </a:xfrm>
              <a:prstGeom prst="rect">
                <a:avLst/>
              </a:prstGeom>
            </p:spPr>
          </p:pic>
          <p:sp>
            <p:nvSpPr>
              <p:cNvPr id="34" name="文本框 33"/>
              <p:cNvSpPr txBox="1"/>
              <p:nvPr/>
            </p:nvSpPr>
            <p:spPr>
              <a:xfrm>
                <a:off x="4538576" y="2438398"/>
                <a:ext cx="756000" cy="460375"/>
              </a:xfrm>
              <a:prstGeom prst="rect">
                <a:avLst/>
              </a:prstGeom>
              <a:noFill/>
            </p:spPr>
            <p:txBody>
              <a:bodyPr wrap="square" rtlCol="0">
                <a:spAutoFit/>
              </a:bodyPr>
              <a:p>
                <a:r>
                  <a:rPr lang="zh-CN" altLang="en-US" sz="2400" b="1">
                    <a:solidFill>
                      <a:schemeClr val="tx1">
                        <a:lumMod val="65000"/>
                        <a:lumOff val="35000"/>
                      </a:schemeClr>
                    </a:solidFill>
                    <a:latin typeface="思源宋体" panose="02020700000000000000" charset="-122"/>
                    <a:ea typeface="思源宋体" panose="02020700000000000000" charset="-122"/>
                    <a:sym typeface="思源黑体 CN Regular" panose="020B0500000000000000" pitchFamily="34" charset="-122"/>
                  </a:rPr>
                  <a:t>叁</a:t>
                </a:r>
                <a:endParaRPr lang="zh-CN" altLang="en-US" sz="2400" b="1">
                  <a:solidFill>
                    <a:schemeClr val="tx1">
                      <a:lumMod val="65000"/>
                      <a:lumOff val="35000"/>
                    </a:schemeClr>
                  </a:solidFill>
                  <a:latin typeface="思源宋体" panose="02020700000000000000" charset="-122"/>
                  <a:ea typeface="思源宋体" panose="02020700000000000000" charset="-122"/>
                  <a:sym typeface="思源黑体 CN Regular" panose="020B0500000000000000" pitchFamily="34" charset="-122"/>
                </a:endParaRPr>
              </a:p>
            </p:txBody>
          </p:sp>
        </p:grpSp>
        <p:grpSp>
          <p:nvGrpSpPr>
            <p:cNvPr id="35" name="组合 34"/>
            <p:cNvGrpSpPr/>
            <p:nvPr/>
          </p:nvGrpSpPr>
          <p:grpSpPr>
            <a:xfrm>
              <a:off x="8673455" y="2382656"/>
              <a:ext cx="903258" cy="684000"/>
              <a:chOff x="4391318" y="2311283"/>
              <a:chExt cx="903258" cy="684000"/>
            </a:xfrm>
          </p:grpSpPr>
          <p:pic>
            <p:nvPicPr>
              <p:cNvPr id="36" name="图片 35"/>
              <p:cNvPicPr>
                <a:picLocks noChangeAspect="1"/>
              </p:cNvPicPr>
              <p:nvPr/>
            </p:nvPicPr>
            <p:blipFill rotWithShape="1">
              <a:blip r:embed="rId4">
                <a:extLst>
                  <a:ext uri="{BEBA8EAE-BF5A-486C-A8C5-ECC9F3942E4B}">
                    <a14:imgProps xmlns:a14="http://schemas.microsoft.com/office/drawing/2010/main">
                      <a14:imgLayer r:embed="rId5">
                        <a14:imgEffect>
                          <a14:backgroundRemoval t="15500" b="32833" l="43333" r="62833">
                            <a14:foregroundMark x1="48667" y1="17000" x2="45833" y2="18667"/>
                            <a14:foregroundMark x1="50000" y1="16167" x2="52167" y2="16000"/>
                            <a14:foregroundMark x1="55000" y1="16333" x2="58500" y2="18333"/>
                            <a14:foregroundMark x1="60333" y1="22833" x2="60333" y2="25833"/>
                            <a14:foregroundMark x1="48833" y1="31500" x2="52333" y2="32500"/>
                            <a14:foregroundMark x1="59167" y1="28500" x2="57333" y2="30333"/>
                            <a14:foregroundMark x1="56000" y1="31000" x2="53333" y2="32000"/>
                            <a14:foregroundMark x1="58000" y1="22333" x2="54500" y2="25500"/>
                          </a14:backgroundRemoval>
                        </a14:imgEffect>
                      </a14:imgLayer>
                    </a14:imgProps>
                  </a:ext>
                  <a:ext uri="{28A0092B-C50C-407E-A947-70E740481C1C}">
                    <a14:useLocalDpi xmlns:a14="http://schemas.microsoft.com/office/drawing/2010/main" val="0"/>
                  </a:ext>
                </a:extLst>
              </a:blip>
              <a:srcRect l="40909" t="13665" r="34706" b="66884"/>
              <a:stretch>
                <a:fillRect/>
              </a:stretch>
            </p:blipFill>
            <p:spPr>
              <a:xfrm>
                <a:off x="4391318" y="2311283"/>
                <a:ext cx="857483" cy="684000"/>
              </a:xfrm>
              <a:prstGeom prst="rect">
                <a:avLst/>
              </a:prstGeom>
            </p:spPr>
          </p:pic>
          <p:sp>
            <p:nvSpPr>
              <p:cNvPr id="37" name="文本框 36"/>
              <p:cNvSpPr txBox="1"/>
              <p:nvPr/>
            </p:nvSpPr>
            <p:spPr>
              <a:xfrm>
                <a:off x="4538576" y="2448023"/>
                <a:ext cx="756000" cy="460375"/>
              </a:xfrm>
              <a:prstGeom prst="rect">
                <a:avLst/>
              </a:prstGeom>
              <a:noFill/>
            </p:spPr>
            <p:txBody>
              <a:bodyPr wrap="square" rtlCol="0">
                <a:spAutoFit/>
              </a:bodyPr>
              <a:p>
                <a:r>
                  <a:rPr lang="zh-CN" altLang="en-US" sz="2400" b="1">
                    <a:solidFill>
                      <a:schemeClr val="tx1">
                        <a:lumMod val="65000"/>
                        <a:lumOff val="35000"/>
                      </a:schemeClr>
                    </a:solidFill>
                    <a:latin typeface="思源宋体" panose="02020700000000000000" charset="-122"/>
                    <a:ea typeface="思源宋体" panose="02020700000000000000" charset="-122"/>
                    <a:sym typeface="思源黑体 CN Regular" panose="020B0500000000000000" pitchFamily="34" charset="-122"/>
                  </a:rPr>
                  <a:t>肆</a:t>
                </a:r>
                <a:endParaRPr lang="zh-CN" altLang="en-US" sz="2400" b="1">
                  <a:solidFill>
                    <a:schemeClr val="tx1">
                      <a:lumMod val="65000"/>
                      <a:lumOff val="35000"/>
                    </a:schemeClr>
                  </a:solidFill>
                  <a:latin typeface="思源宋体" panose="02020700000000000000" charset="-122"/>
                  <a:ea typeface="思源宋体" panose="02020700000000000000" charset="-122"/>
                  <a:sym typeface="思源黑体 CN Regular" panose="020B0500000000000000" pitchFamily="34" charset="-122"/>
                </a:endParaRPr>
              </a:p>
            </p:txBody>
          </p:sp>
        </p:grpSp>
      </p:grpSp>
    </p:spTree>
    <p:custDataLst>
      <p:tags r:id="rId6"/>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fltVal val="0"/>
                                          </p:val>
                                        </p:tav>
                                        <p:tav tm="100000">
                                          <p:val>
                                            <p:strVal val="#ppt_w"/>
                                          </p:val>
                                        </p:tav>
                                      </p:tavLst>
                                    </p:anim>
                                    <p:anim calcmode="lin" valueType="num">
                                      <p:cBhvr>
                                        <p:cTn id="8" dur="1000" fill="hold"/>
                                        <p:tgtEl>
                                          <p:spTgt spid="10"/>
                                        </p:tgtEl>
                                        <p:attrNameLst>
                                          <p:attrName>ppt_h</p:attrName>
                                        </p:attrNameLst>
                                      </p:cBhvr>
                                      <p:tavLst>
                                        <p:tav tm="0">
                                          <p:val>
                                            <p:fltVal val="0"/>
                                          </p:val>
                                        </p:tav>
                                        <p:tav tm="100000">
                                          <p:val>
                                            <p:strVal val="#ppt_h"/>
                                          </p:val>
                                        </p:tav>
                                      </p:tavLst>
                                    </p:anim>
                                    <p:animEffect transition="in" filter="fade">
                                      <p:cBhvr>
                                        <p:cTn id="9" dur="1000"/>
                                        <p:tgtEl>
                                          <p:spTgt spid="10"/>
                                        </p:tgtEl>
                                      </p:cBhvr>
                                    </p:animEffect>
                                  </p:childTnLst>
                                </p:cTn>
                              </p:par>
                            </p:childTnLst>
                          </p:cTn>
                        </p:par>
                        <p:par>
                          <p:cTn id="10" fill="hold">
                            <p:stCondLst>
                              <p:cond delay="1000"/>
                            </p:stCondLst>
                            <p:childTnLst>
                              <p:par>
                                <p:cTn id="11" presetID="22" presetClass="entr" presetSubtype="1" fill="hold" nodeType="afterEffect">
                                  <p:stCondLst>
                                    <p:cond delay="0"/>
                                  </p:stCondLst>
                                  <p:childTnLst>
                                    <p:set>
                                      <p:cBhvr>
                                        <p:cTn id="12" dur="1" fill="hold">
                                          <p:stCondLst>
                                            <p:cond delay="0"/>
                                          </p:stCondLst>
                                        </p:cTn>
                                        <p:tgtEl>
                                          <p:spTgt spid="16"/>
                                        </p:tgtEl>
                                        <p:attrNameLst>
                                          <p:attrName>style.visibility</p:attrName>
                                        </p:attrNameLst>
                                      </p:cBhvr>
                                      <p:to>
                                        <p:strVal val="visible"/>
                                      </p:to>
                                    </p:set>
                                    <p:animEffect transition="in" filter="wipe(up)">
                                      <p:cBhvr>
                                        <p:cTn id="13" dur="1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118745" y="5906135"/>
            <a:ext cx="12310745" cy="1169035"/>
          </a:xfrm>
          <a:prstGeom prst="rect">
            <a:avLst/>
          </a:prstGeom>
          <a:noFill/>
        </p:spPr>
      </p:pic>
      <p:sp>
        <p:nvSpPr>
          <p:cNvPr id="38" name="文本框 37"/>
          <p:cNvSpPr txBox="1"/>
          <p:nvPr/>
        </p:nvSpPr>
        <p:spPr>
          <a:xfrm>
            <a:off x="4912360" y="387985"/>
            <a:ext cx="2657475" cy="33718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处世不惊</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a:off x="1497965" y="3590290"/>
            <a:ext cx="9572625" cy="0"/>
          </a:xfrm>
          <a:prstGeom prst="line">
            <a:avLst/>
          </a:prstGeom>
          <a:solidFill>
            <a:srgbClr val="A5B0B4">
              <a:lumMod val="75000"/>
            </a:srgbClr>
          </a:solidFill>
          <a:ln w="28575" cmpd="sng">
            <a:solidFill>
              <a:srgbClr val="A5B0B4">
                <a:lumMod val="75000"/>
              </a:srgbClr>
            </a:solidFill>
            <a:prstDash val="solid"/>
            <a:headEnd type="oval"/>
            <a:tailEnd type="oval"/>
          </a:ln>
        </p:spPr>
        <p:style>
          <a:lnRef idx="1">
            <a:srgbClr val="A5B0B4"/>
          </a:lnRef>
          <a:fillRef idx="0">
            <a:srgbClr val="A5B0B4"/>
          </a:fillRef>
          <a:effectRef idx="0">
            <a:srgbClr val="A5B0B4"/>
          </a:effectRef>
          <a:fontRef idx="minor">
            <a:srgbClr val="000000"/>
          </a:fontRef>
        </p:style>
      </p:cxnSp>
      <p:sp>
        <p:nvSpPr>
          <p:cNvPr id="11" name="椭圆 10"/>
          <p:cNvSpPr/>
          <p:nvPr/>
        </p:nvSpPr>
        <p:spPr>
          <a:xfrm>
            <a:off x="2732405" y="3499485"/>
            <a:ext cx="181610" cy="181610"/>
          </a:xfrm>
          <a:prstGeom prst="ellipse">
            <a:avLst/>
          </a:prstGeom>
          <a:solidFill>
            <a:srgbClr val="FFFFFF"/>
          </a:solidFill>
          <a:ln w="44450">
            <a:solidFill>
              <a:srgbClr val="A5B0B4">
                <a:lumMod val="75000"/>
              </a:srgbClr>
            </a:solidFill>
          </a:ln>
        </p:spPr>
        <p:style>
          <a:lnRef idx="2">
            <a:srgbClr val="A5B0B4">
              <a:shade val="50000"/>
            </a:srgbClr>
          </a:lnRef>
          <a:fillRef idx="1">
            <a:srgbClr val="A5B0B4"/>
          </a:fillRef>
          <a:effectRef idx="0">
            <a:srgbClr val="A5B0B4"/>
          </a:effectRef>
          <a:fontRef idx="minor">
            <a:srgbClr val="FFFFFF"/>
          </a:fontRef>
        </p:style>
        <p:txBody>
          <a:bodyPr rtlCol="0" anchor="ctr"/>
          <a:p>
            <a:pPr algn="ctr"/>
            <a:endParaRPr lang="zh-CN" altLang="en-US">
              <a:cs typeface="思源宋体 SemiBold" panose="02020600000000000000" charset="-122"/>
            </a:endParaRPr>
          </a:p>
        </p:txBody>
      </p:sp>
      <p:sp>
        <p:nvSpPr>
          <p:cNvPr id="12" name="椭圆 11"/>
          <p:cNvSpPr/>
          <p:nvPr/>
        </p:nvSpPr>
        <p:spPr>
          <a:xfrm>
            <a:off x="5014595" y="3499485"/>
            <a:ext cx="181610" cy="181610"/>
          </a:xfrm>
          <a:prstGeom prst="ellipse">
            <a:avLst/>
          </a:prstGeom>
          <a:solidFill>
            <a:srgbClr val="FFFFFF"/>
          </a:solidFill>
          <a:ln w="44450">
            <a:solidFill>
              <a:srgbClr val="A5B0B4">
                <a:lumMod val="75000"/>
              </a:srgbClr>
            </a:solidFill>
          </a:ln>
        </p:spPr>
        <p:style>
          <a:lnRef idx="2">
            <a:srgbClr val="A5B0B4">
              <a:shade val="50000"/>
            </a:srgbClr>
          </a:lnRef>
          <a:fillRef idx="1">
            <a:srgbClr val="A5B0B4"/>
          </a:fillRef>
          <a:effectRef idx="0">
            <a:srgbClr val="A5B0B4"/>
          </a:effectRef>
          <a:fontRef idx="minor">
            <a:srgbClr val="FFFFFF"/>
          </a:fontRef>
        </p:style>
        <p:txBody>
          <a:bodyPr rtlCol="0" anchor="ctr"/>
          <a:p>
            <a:pPr algn="ctr"/>
            <a:endParaRPr lang="zh-CN" altLang="en-US">
              <a:cs typeface="思源宋体 SemiBold" panose="02020600000000000000" charset="-122"/>
            </a:endParaRPr>
          </a:p>
        </p:txBody>
      </p:sp>
      <p:sp>
        <p:nvSpPr>
          <p:cNvPr id="14" name="椭圆 13"/>
          <p:cNvSpPr/>
          <p:nvPr/>
        </p:nvSpPr>
        <p:spPr>
          <a:xfrm>
            <a:off x="7296785" y="3499485"/>
            <a:ext cx="181610" cy="181610"/>
          </a:xfrm>
          <a:prstGeom prst="ellipse">
            <a:avLst/>
          </a:prstGeom>
          <a:solidFill>
            <a:srgbClr val="FFFFFF"/>
          </a:solidFill>
          <a:ln w="44450">
            <a:solidFill>
              <a:srgbClr val="A5B0B4">
                <a:lumMod val="75000"/>
              </a:srgbClr>
            </a:solidFill>
          </a:ln>
        </p:spPr>
        <p:style>
          <a:lnRef idx="2">
            <a:srgbClr val="A5B0B4">
              <a:shade val="50000"/>
            </a:srgbClr>
          </a:lnRef>
          <a:fillRef idx="1">
            <a:srgbClr val="A5B0B4"/>
          </a:fillRef>
          <a:effectRef idx="0">
            <a:srgbClr val="A5B0B4"/>
          </a:effectRef>
          <a:fontRef idx="minor">
            <a:srgbClr val="FFFFFF"/>
          </a:fontRef>
        </p:style>
        <p:txBody>
          <a:bodyPr rtlCol="0" anchor="ctr"/>
          <a:p>
            <a:pPr algn="ctr"/>
            <a:endParaRPr lang="zh-CN" altLang="en-US">
              <a:cs typeface="思源宋体 SemiBold" panose="02020600000000000000" charset="-122"/>
            </a:endParaRPr>
          </a:p>
        </p:txBody>
      </p:sp>
      <p:sp>
        <p:nvSpPr>
          <p:cNvPr id="15" name="椭圆 14"/>
          <p:cNvSpPr/>
          <p:nvPr/>
        </p:nvSpPr>
        <p:spPr>
          <a:xfrm>
            <a:off x="9578975" y="3499485"/>
            <a:ext cx="181610" cy="181610"/>
          </a:xfrm>
          <a:prstGeom prst="ellipse">
            <a:avLst/>
          </a:prstGeom>
          <a:solidFill>
            <a:srgbClr val="FFFFFF"/>
          </a:solidFill>
          <a:ln w="44450">
            <a:solidFill>
              <a:srgbClr val="A5B0B4">
                <a:lumMod val="75000"/>
              </a:srgbClr>
            </a:solidFill>
          </a:ln>
        </p:spPr>
        <p:style>
          <a:lnRef idx="2">
            <a:srgbClr val="A5B0B4">
              <a:shade val="50000"/>
            </a:srgbClr>
          </a:lnRef>
          <a:fillRef idx="1">
            <a:srgbClr val="A5B0B4"/>
          </a:fillRef>
          <a:effectRef idx="0">
            <a:srgbClr val="A5B0B4"/>
          </a:effectRef>
          <a:fontRef idx="minor">
            <a:srgbClr val="FFFFFF"/>
          </a:fontRef>
        </p:style>
        <p:txBody>
          <a:bodyPr rtlCol="0" anchor="ctr"/>
          <a:p>
            <a:pPr algn="ctr"/>
            <a:endParaRPr lang="zh-CN" altLang="en-US">
              <a:cs typeface="思源宋体 SemiBold" panose="02020600000000000000" charset="-122"/>
            </a:endParaRPr>
          </a:p>
        </p:txBody>
      </p:sp>
      <p:sp>
        <p:nvSpPr>
          <p:cNvPr id="16" name="文本框 15"/>
          <p:cNvSpPr txBox="1"/>
          <p:nvPr/>
        </p:nvSpPr>
        <p:spPr>
          <a:xfrm>
            <a:off x="1633220" y="1515745"/>
            <a:ext cx="2359660" cy="429895"/>
          </a:xfrm>
          <a:prstGeom prst="rect">
            <a:avLst/>
          </a:prstGeom>
          <a:noFill/>
        </p:spPr>
        <p:txBody>
          <a:bodyPr wrap="square" rtlCol="0">
            <a:spAutoFit/>
          </a:bodyPr>
          <a:p>
            <a:pPr algn="ctr">
              <a:lnSpc>
                <a:spcPct val="110000"/>
              </a:lnSpc>
            </a:pPr>
            <a:r>
              <a:rPr lang="zh-CN" altLang="en-US" sz="2000">
                <a:solidFill>
                  <a:srgbClr val="A5B0B4">
                    <a:lumMod val="75000"/>
                  </a:srgbClr>
                </a:solidFill>
                <a:latin typeface="思源宋体" panose="02020700000000000000" charset="-122"/>
                <a:ea typeface="思源宋体" panose="02020700000000000000" charset="-122"/>
                <a:cs typeface="思源宋体 SemiBold" panose="02020600000000000000" charset="-122"/>
                <a:sym typeface="+mn-ea"/>
              </a:rPr>
              <a:t>未来工作计划</a:t>
            </a:r>
            <a:endParaRPr lang="zh-CN" altLang="en-US" sz="2000">
              <a:solidFill>
                <a:srgbClr val="A5B0B4">
                  <a:lumMod val="75000"/>
                </a:srgbClr>
              </a:solidFill>
              <a:latin typeface="思源宋体" panose="02020700000000000000" charset="-122"/>
              <a:ea typeface="思源宋体" panose="02020700000000000000" charset="-122"/>
              <a:cs typeface="思源宋体 SemiBold" panose="02020600000000000000" charset="-122"/>
              <a:sym typeface="+mn-ea"/>
            </a:endParaRPr>
          </a:p>
        </p:txBody>
      </p:sp>
      <p:sp>
        <p:nvSpPr>
          <p:cNvPr id="18" name="文本框 17"/>
          <p:cNvSpPr txBox="1"/>
          <p:nvPr/>
        </p:nvSpPr>
        <p:spPr>
          <a:xfrm>
            <a:off x="1227773" y="1959610"/>
            <a:ext cx="3222625" cy="570865"/>
          </a:xfrm>
          <a:prstGeom prst="rect">
            <a:avLst/>
          </a:prstGeom>
          <a:noFill/>
        </p:spPr>
        <p:txBody>
          <a:bodyPr wrap="square" rtlCol="0" anchor="t">
            <a:spAutoFit/>
          </a:bodyPr>
          <a:p>
            <a:pPr marL="0" marR="0" lvl="0" indent="0" algn="ctr" defTabSz="914400" rtl="0" eaLnBrk="1" fontAlgn="auto" latinLnBrk="0" hangingPunct="1">
              <a:lnSpc>
                <a:spcPct val="130000"/>
              </a:lnSpc>
              <a:spcBef>
                <a:spcPts val="0"/>
              </a:spcBef>
              <a:spcAft>
                <a:spcPts val="0"/>
              </a:spcAft>
              <a:buClrTx/>
              <a:buSzTx/>
              <a:buFontTx/>
              <a:buNone/>
              <a:defRPr/>
            </a:pPr>
            <a:r>
              <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a:t>
            </a:r>
            <a:endParaRPr lang="zh-CN" altLang="en-US" sz="1200">
              <a:solidFill>
                <a:srgbClr val="A5B0B4">
                  <a:lumMod val="75000"/>
                </a:srgbClr>
              </a:solidFill>
              <a:latin typeface="思源宋体" panose="02020700000000000000" charset="-122"/>
              <a:ea typeface="思源宋体" panose="02020700000000000000" charset="-122"/>
            </a:endParaRPr>
          </a:p>
        </p:txBody>
      </p:sp>
      <p:cxnSp>
        <p:nvCxnSpPr>
          <p:cNvPr id="19" name="直接连接符 18"/>
          <p:cNvCxnSpPr/>
          <p:nvPr/>
        </p:nvCxnSpPr>
        <p:spPr>
          <a:xfrm flipV="1">
            <a:off x="2832100" y="2731770"/>
            <a:ext cx="0" cy="603885"/>
          </a:xfrm>
          <a:prstGeom prst="line">
            <a:avLst/>
          </a:prstGeom>
          <a:ln w="12700" cmpd="sng">
            <a:solidFill>
              <a:srgbClr val="A5B0B4">
                <a:lumMod val="75000"/>
              </a:srgbClr>
            </a:solidFill>
            <a:prstDash val="sysDot"/>
            <a:headEnd type="none"/>
            <a:tailEnd type="oval"/>
          </a:ln>
        </p:spPr>
        <p:style>
          <a:lnRef idx="1">
            <a:srgbClr val="A5B0B4"/>
          </a:lnRef>
          <a:fillRef idx="0">
            <a:srgbClr val="A5B0B4"/>
          </a:fillRef>
          <a:effectRef idx="0">
            <a:srgbClr val="A5B0B4"/>
          </a:effectRef>
          <a:fontRef idx="minor">
            <a:srgbClr val="000000"/>
          </a:fontRef>
        </p:style>
      </p:cxnSp>
      <p:sp>
        <p:nvSpPr>
          <p:cNvPr id="20" name="文本框 19"/>
          <p:cNvSpPr txBox="1"/>
          <p:nvPr/>
        </p:nvSpPr>
        <p:spPr>
          <a:xfrm>
            <a:off x="6188710" y="1515745"/>
            <a:ext cx="2359660" cy="429895"/>
          </a:xfrm>
          <a:prstGeom prst="rect">
            <a:avLst/>
          </a:prstGeom>
          <a:noFill/>
        </p:spPr>
        <p:txBody>
          <a:bodyPr wrap="square" rtlCol="0">
            <a:spAutoFit/>
          </a:bodyPr>
          <a:p>
            <a:pPr algn="ctr">
              <a:lnSpc>
                <a:spcPct val="110000"/>
              </a:lnSpc>
            </a:pPr>
            <a:r>
              <a:rPr lang="zh-CN" altLang="en-US" sz="2000">
                <a:solidFill>
                  <a:srgbClr val="A5B0B4">
                    <a:lumMod val="75000"/>
                  </a:srgbClr>
                </a:solidFill>
                <a:latin typeface="思源宋体" panose="02020700000000000000" charset="-122"/>
                <a:ea typeface="思源宋体" panose="02020700000000000000" charset="-122"/>
                <a:cs typeface="思源宋体 SemiBold" panose="02020600000000000000" charset="-122"/>
                <a:sym typeface="+mn-ea"/>
              </a:rPr>
              <a:t>未来工作计划</a:t>
            </a:r>
            <a:endParaRPr lang="zh-CN" altLang="en-US" sz="2000">
              <a:solidFill>
                <a:srgbClr val="A5B0B4">
                  <a:lumMod val="75000"/>
                </a:srgbClr>
              </a:solidFill>
              <a:latin typeface="思源宋体" panose="02020700000000000000" charset="-122"/>
              <a:ea typeface="思源宋体" panose="02020700000000000000" charset="-122"/>
              <a:cs typeface="思源宋体 SemiBold" panose="02020600000000000000" charset="-122"/>
              <a:sym typeface="+mn-ea"/>
            </a:endParaRPr>
          </a:p>
        </p:txBody>
      </p:sp>
      <p:sp>
        <p:nvSpPr>
          <p:cNvPr id="21" name="文本框 20"/>
          <p:cNvSpPr txBox="1"/>
          <p:nvPr/>
        </p:nvSpPr>
        <p:spPr>
          <a:xfrm>
            <a:off x="5776278" y="1959610"/>
            <a:ext cx="3222625" cy="570865"/>
          </a:xfrm>
          <a:prstGeom prst="rect">
            <a:avLst/>
          </a:prstGeom>
          <a:noFill/>
        </p:spPr>
        <p:txBody>
          <a:bodyPr wrap="square" rtlCol="0" anchor="t">
            <a:spAutoFit/>
          </a:bodyPr>
          <a:p>
            <a:pPr marL="0" marR="0" lvl="0" indent="0" algn="ctr" defTabSz="914400" rtl="0" eaLnBrk="1" fontAlgn="auto" latinLnBrk="0" hangingPunct="1">
              <a:lnSpc>
                <a:spcPct val="130000"/>
              </a:lnSpc>
              <a:spcBef>
                <a:spcPts val="0"/>
              </a:spcBef>
              <a:spcAft>
                <a:spcPts val="0"/>
              </a:spcAft>
              <a:buClrTx/>
              <a:buSzTx/>
              <a:buFontTx/>
              <a:buNone/>
              <a:defRPr/>
            </a:pPr>
            <a:r>
              <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a:t>
            </a:r>
            <a:endParaRPr lang="zh-CN" altLang="en-US" sz="1200">
              <a:solidFill>
                <a:srgbClr val="A5B0B4">
                  <a:lumMod val="75000"/>
                </a:srgbClr>
              </a:solidFill>
              <a:latin typeface="思源宋体" panose="02020700000000000000" charset="-122"/>
              <a:ea typeface="思源宋体" panose="02020700000000000000" charset="-122"/>
            </a:endParaRPr>
          </a:p>
        </p:txBody>
      </p:sp>
      <p:cxnSp>
        <p:nvCxnSpPr>
          <p:cNvPr id="22" name="直接连接符 21"/>
          <p:cNvCxnSpPr/>
          <p:nvPr/>
        </p:nvCxnSpPr>
        <p:spPr>
          <a:xfrm flipV="1">
            <a:off x="7387590" y="2731770"/>
            <a:ext cx="0" cy="603885"/>
          </a:xfrm>
          <a:prstGeom prst="line">
            <a:avLst/>
          </a:prstGeom>
          <a:ln w="12700" cmpd="sng">
            <a:solidFill>
              <a:srgbClr val="A5B0B4">
                <a:lumMod val="75000"/>
              </a:srgbClr>
            </a:solidFill>
            <a:prstDash val="sysDot"/>
            <a:headEnd type="none"/>
            <a:tailEnd type="oval"/>
          </a:ln>
        </p:spPr>
        <p:style>
          <a:lnRef idx="1">
            <a:srgbClr val="A5B0B4"/>
          </a:lnRef>
          <a:fillRef idx="0">
            <a:srgbClr val="A5B0B4"/>
          </a:fillRef>
          <a:effectRef idx="0">
            <a:srgbClr val="A5B0B4"/>
          </a:effectRef>
          <a:fontRef idx="minor">
            <a:srgbClr val="000000"/>
          </a:fontRef>
        </p:style>
      </p:cxnSp>
      <p:sp>
        <p:nvSpPr>
          <p:cNvPr id="35" name="文本框 34"/>
          <p:cNvSpPr txBox="1"/>
          <p:nvPr/>
        </p:nvSpPr>
        <p:spPr>
          <a:xfrm>
            <a:off x="3905886" y="4546600"/>
            <a:ext cx="2359660" cy="429895"/>
          </a:xfrm>
          <a:prstGeom prst="rect">
            <a:avLst/>
          </a:prstGeom>
          <a:noFill/>
        </p:spPr>
        <p:txBody>
          <a:bodyPr wrap="square" rtlCol="0">
            <a:spAutoFit/>
          </a:bodyPr>
          <a:p>
            <a:pPr algn="ctr">
              <a:lnSpc>
                <a:spcPct val="110000"/>
              </a:lnSpc>
            </a:pPr>
            <a:r>
              <a:rPr lang="zh-CN" altLang="en-US" sz="2000">
                <a:solidFill>
                  <a:srgbClr val="A5B0B4">
                    <a:lumMod val="75000"/>
                  </a:srgbClr>
                </a:solidFill>
                <a:latin typeface="思源宋体" panose="02020700000000000000" charset="-122"/>
                <a:ea typeface="思源宋体" panose="02020700000000000000" charset="-122"/>
                <a:cs typeface="思源宋体 SemiBold" panose="02020600000000000000" charset="-122"/>
                <a:sym typeface="+mn-ea"/>
              </a:rPr>
              <a:t>未来工作计划</a:t>
            </a:r>
            <a:endParaRPr lang="zh-CN" altLang="en-US" sz="2000">
              <a:solidFill>
                <a:srgbClr val="A5B0B4">
                  <a:lumMod val="75000"/>
                </a:srgbClr>
              </a:solidFill>
              <a:latin typeface="思源宋体" panose="02020700000000000000" charset="-122"/>
              <a:ea typeface="思源宋体" panose="02020700000000000000" charset="-122"/>
              <a:cs typeface="思源宋体 SemiBold" panose="02020600000000000000" charset="-122"/>
              <a:sym typeface="+mn-ea"/>
            </a:endParaRPr>
          </a:p>
        </p:txBody>
      </p:sp>
      <p:sp>
        <p:nvSpPr>
          <p:cNvPr id="36" name="文本框 35"/>
          <p:cNvSpPr txBox="1"/>
          <p:nvPr/>
        </p:nvSpPr>
        <p:spPr>
          <a:xfrm>
            <a:off x="3493453" y="4990465"/>
            <a:ext cx="3222625" cy="570865"/>
          </a:xfrm>
          <a:prstGeom prst="rect">
            <a:avLst/>
          </a:prstGeom>
          <a:noFill/>
        </p:spPr>
        <p:txBody>
          <a:bodyPr wrap="square" rtlCol="0" anchor="t">
            <a:spAutoFit/>
          </a:bodyPr>
          <a:p>
            <a:pPr marL="0" marR="0" lvl="0" indent="0" algn="ctr" defTabSz="914400" rtl="0" eaLnBrk="1" fontAlgn="auto" latinLnBrk="0" hangingPunct="1">
              <a:lnSpc>
                <a:spcPct val="130000"/>
              </a:lnSpc>
              <a:spcBef>
                <a:spcPts val="0"/>
              </a:spcBef>
              <a:spcAft>
                <a:spcPts val="0"/>
              </a:spcAft>
              <a:buClrTx/>
              <a:buSzTx/>
              <a:buFontTx/>
              <a:buNone/>
              <a:defRPr/>
            </a:pPr>
            <a:r>
              <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a:t>
            </a:r>
            <a:endParaRPr lang="zh-CN" altLang="en-US" sz="1200">
              <a:solidFill>
                <a:srgbClr val="A5B0B4">
                  <a:lumMod val="75000"/>
                </a:srgbClr>
              </a:solidFill>
              <a:latin typeface="思源宋体" panose="02020700000000000000" charset="-122"/>
              <a:ea typeface="思源宋体" panose="02020700000000000000" charset="-122"/>
            </a:endParaRPr>
          </a:p>
        </p:txBody>
      </p:sp>
      <p:cxnSp>
        <p:nvCxnSpPr>
          <p:cNvPr id="37" name="直接连接符 36"/>
          <p:cNvCxnSpPr/>
          <p:nvPr/>
        </p:nvCxnSpPr>
        <p:spPr>
          <a:xfrm>
            <a:off x="5104766" y="3895090"/>
            <a:ext cx="0" cy="603885"/>
          </a:xfrm>
          <a:prstGeom prst="line">
            <a:avLst/>
          </a:prstGeom>
          <a:ln w="12700" cmpd="sng">
            <a:solidFill>
              <a:srgbClr val="A5B0B4">
                <a:lumMod val="75000"/>
              </a:srgbClr>
            </a:solidFill>
            <a:prstDash val="sysDot"/>
            <a:headEnd type="none"/>
            <a:tailEnd type="oval"/>
          </a:ln>
        </p:spPr>
        <p:style>
          <a:lnRef idx="1">
            <a:srgbClr val="A5B0B4"/>
          </a:lnRef>
          <a:fillRef idx="0">
            <a:srgbClr val="A5B0B4"/>
          </a:fillRef>
          <a:effectRef idx="0">
            <a:srgbClr val="A5B0B4"/>
          </a:effectRef>
          <a:fontRef idx="minor">
            <a:srgbClr val="000000"/>
          </a:fontRef>
        </p:style>
      </p:cxnSp>
      <p:sp>
        <p:nvSpPr>
          <p:cNvPr id="39" name="文本框 38"/>
          <p:cNvSpPr txBox="1"/>
          <p:nvPr/>
        </p:nvSpPr>
        <p:spPr>
          <a:xfrm>
            <a:off x="8470901" y="4546600"/>
            <a:ext cx="2359660" cy="429895"/>
          </a:xfrm>
          <a:prstGeom prst="rect">
            <a:avLst/>
          </a:prstGeom>
          <a:noFill/>
        </p:spPr>
        <p:txBody>
          <a:bodyPr wrap="square" rtlCol="0">
            <a:spAutoFit/>
          </a:bodyPr>
          <a:p>
            <a:pPr algn="ctr">
              <a:lnSpc>
                <a:spcPct val="110000"/>
              </a:lnSpc>
            </a:pPr>
            <a:r>
              <a:rPr lang="zh-CN" altLang="en-US" sz="2000">
                <a:solidFill>
                  <a:srgbClr val="A5B0B4">
                    <a:lumMod val="75000"/>
                  </a:srgbClr>
                </a:solidFill>
                <a:latin typeface="思源宋体" panose="02020700000000000000" charset="-122"/>
                <a:ea typeface="思源宋体" panose="02020700000000000000" charset="-122"/>
                <a:cs typeface="思源宋体 SemiBold" panose="02020600000000000000" charset="-122"/>
                <a:sym typeface="+mn-ea"/>
              </a:rPr>
              <a:t>未来工作计划</a:t>
            </a:r>
            <a:endParaRPr lang="zh-CN" altLang="en-US" sz="2000">
              <a:solidFill>
                <a:srgbClr val="A5B0B4">
                  <a:lumMod val="75000"/>
                </a:srgbClr>
              </a:solidFill>
              <a:latin typeface="思源宋体" panose="02020700000000000000" charset="-122"/>
              <a:ea typeface="思源宋体" panose="02020700000000000000" charset="-122"/>
              <a:cs typeface="思源宋体 SemiBold" panose="02020600000000000000" charset="-122"/>
              <a:sym typeface="+mn-ea"/>
            </a:endParaRPr>
          </a:p>
        </p:txBody>
      </p:sp>
      <p:sp>
        <p:nvSpPr>
          <p:cNvPr id="40" name="文本框 39"/>
          <p:cNvSpPr txBox="1"/>
          <p:nvPr/>
        </p:nvSpPr>
        <p:spPr>
          <a:xfrm>
            <a:off x="8058468" y="4990465"/>
            <a:ext cx="3222625" cy="570865"/>
          </a:xfrm>
          <a:prstGeom prst="rect">
            <a:avLst/>
          </a:prstGeom>
          <a:noFill/>
        </p:spPr>
        <p:txBody>
          <a:bodyPr wrap="square" rtlCol="0" anchor="t">
            <a:spAutoFit/>
          </a:bodyPr>
          <a:p>
            <a:pPr marL="0" marR="0" lvl="0" indent="0" algn="ctr" defTabSz="914400" rtl="0" eaLnBrk="1" fontAlgn="auto" latinLnBrk="0" hangingPunct="1">
              <a:lnSpc>
                <a:spcPct val="130000"/>
              </a:lnSpc>
              <a:spcBef>
                <a:spcPts val="0"/>
              </a:spcBef>
              <a:spcAft>
                <a:spcPts val="0"/>
              </a:spcAft>
              <a:buClrTx/>
              <a:buSzTx/>
              <a:buFontTx/>
              <a:buNone/>
              <a:defRPr/>
            </a:pPr>
            <a:r>
              <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a:t>
            </a:r>
            <a:endParaRPr lang="zh-CN" altLang="en-US" sz="1200">
              <a:solidFill>
                <a:srgbClr val="A5B0B4">
                  <a:lumMod val="75000"/>
                </a:srgbClr>
              </a:solidFill>
              <a:latin typeface="思源宋体" panose="02020700000000000000" charset="-122"/>
              <a:ea typeface="思源宋体" panose="02020700000000000000" charset="-122"/>
            </a:endParaRPr>
          </a:p>
        </p:txBody>
      </p:sp>
      <p:cxnSp>
        <p:nvCxnSpPr>
          <p:cNvPr id="41" name="直接连接符 40"/>
          <p:cNvCxnSpPr/>
          <p:nvPr/>
        </p:nvCxnSpPr>
        <p:spPr>
          <a:xfrm>
            <a:off x="9669781" y="3895090"/>
            <a:ext cx="0" cy="603885"/>
          </a:xfrm>
          <a:prstGeom prst="line">
            <a:avLst/>
          </a:prstGeom>
          <a:ln w="12700" cmpd="sng">
            <a:solidFill>
              <a:srgbClr val="A5B0B4">
                <a:lumMod val="75000"/>
              </a:srgbClr>
            </a:solidFill>
            <a:prstDash val="sysDot"/>
            <a:headEnd type="none"/>
            <a:tailEnd type="oval"/>
          </a:ln>
        </p:spPr>
        <p:style>
          <a:lnRef idx="1">
            <a:srgbClr val="A5B0B4"/>
          </a:lnRef>
          <a:fillRef idx="0">
            <a:srgbClr val="A5B0B4"/>
          </a:fillRef>
          <a:effectRef idx="0">
            <a:srgbClr val="A5B0B4"/>
          </a:effectRef>
          <a:fontRef idx="minor">
            <a:srgbClr val="000000"/>
          </a:fontRef>
        </p:style>
      </p:cxnSp>
    </p:spTree>
    <p:custDataLst>
      <p:tags r:id="rId3"/>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1000" fill="hold"/>
                                        <p:tgtEl>
                                          <p:spTgt spid="10"/>
                                        </p:tgtEl>
                                        <p:attrNameLst>
                                          <p:attrName>ppt_w</p:attrName>
                                        </p:attrNameLst>
                                      </p:cBhvr>
                                      <p:tavLst>
                                        <p:tav tm="0">
                                          <p:val>
                                            <p:strVal val="#ppt_w*0.70"/>
                                          </p:val>
                                        </p:tav>
                                        <p:tav tm="100000">
                                          <p:val>
                                            <p:strVal val="#ppt_w"/>
                                          </p:val>
                                        </p:tav>
                                      </p:tavLst>
                                    </p:anim>
                                    <p:anim calcmode="lin" valueType="num">
                                      <p:cBhvr>
                                        <p:cTn id="8" dur="1000" fill="hold"/>
                                        <p:tgtEl>
                                          <p:spTgt spid="10"/>
                                        </p:tgtEl>
                                        <p:attrNameLst>
                                          <p:attrName>ppt_h</p:attrName>
                                        </p:attrNameLst>
                                      </p:cBhvr>
                                      <p:tavLst>
                                        <p:tav tm="0">
                                          <p:val>
                                            <p:strVal val="#ppt_h"/>
                                          </p:val>
                                        </p:tav>
                                        <p:tav tm="100000">
                                          <p:val>
                                            <p:strVal val="#ppt_h"/>
                                          </p:val>
                                        </p:tav>
                                      </p:tavLst>
                                    </p:anim>
                                    <p:animEffect transition="in" filter="fade">
                                      <p:cBhvr>
                                        <p:cTn id="9" dur="1000"/>
                                        <p:tgtEl>
                                          <p:spTgt spid="10"/>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11"/>
                                        </p:tgtEl>
                                        <p:attrNameLst>
                                          <p:attrName>style.visibility</p:attrName>
                                        </p:attrNameLst>
                                      </p:cBhvr>
                                      <p:to>
                                        <p:strVal val="visible"/>
                                      </p:to>
                                    </p:set>
                                    <p:anim calcmode="lin" valueType="num">
                                      <p:cBhvr>
                                        <p:cTn id="12" dur="1000" fill="hold"/>
                                        <p:tgtEl>
                                          <p:spTgt spid="11"/>
                                        </p:tgtEl>
                                        <p:attrNameLst>
                                          <p:attrName>ppt_w</p:attrName>
                                        </p:attrNameLst>
                                      </p:cBhvr>
                                      <p:tavLst>
                                        <p:tav tm="0">
                                          <p:val>
                                            <p:strVal val="#ppt_w*0.70"/>
                                          </p:val>
                                        </p:tav>
                                        <p:tav tm="100000">
                                          <p:val>
                                            <p:strVal val="#ppt_w"/>
                                          </p:val>
                                        </p:tav>
                                      </p:tavLst>
                                    </p:anim>
                                    <p:anim calcmode="lin" valueType="num">
                                      <p:cBhvr>
                                        <p:cTn id="13" dur="1000" fill="hold"/>
                                        <p:tgtEl>
                                          <p:spTgt spid="11"/>
                                        </p:tgtEl>
                                        <p:attrNameLst>
                                          <p:attrName>ppt_h</p:attrName>
                                        </p:attrNameLst>
                                      </p:cBhvr>
                                      <p:tavLst>
                                        <p:tav tm="0">
                                          <p:val>
                                            <p:strVal val="#ppt_h"/>
                                          </p:val>
                                        </p:tav>
                                        <p:tav tm="100000">
                                          <p:val>
                                            <p:strVal val="#ppt_h"/>
                                          </p:val>
                                        </p:tav>
                                      </p:tavLst>
                                    </p:anim>
                                    <p:animEffect transition="in" filter="fade">
                                      <p:cBhvr>
                                        <p:cTn id="14" dur="1000"/>
                                        <p:tgtEl>
                                          <p:spTgt spid="11"/>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12"/>
                                        </p:tgtEl>
                                        <p:attrNameLst>
                                          <p:attrName>style.visibility</p:attrName>
                                        </p:attrNameLst>
                                      </p:cBhvr>
                                      <p:to>
                                        <p:strVal val="visible"/>
                                      </p:to>
                                    </p:set>
                                    <p:anim calcmode="lin" valueType="num">
                                      <p:cBhvr>
                                        <p:cTn id="17" dur="1000" fill="hold"/>
                                        <p:tgtEl>
                                          <p:spTgt spid="12"/>
                                        </p:tgtEl>
                                        <p:attrNameLst>
                                          <p:attrName>ppt_w</p:attrName>
                                        </p:attrNameLst>
                                      </p:cBhvr>
                                      <p:tavLst>
                                        <p:tav tm="0">
                                          <p:val>
                                            <p:strVal val="#ppt_w*0.70"/>
                                          </p:val>
                                        </p:tav>
                                        <p:tav tm="100000">
                                          <p:val>
                                            <p:strVal val="#ppt_w"/>
                                          </p:val>
                                        </p:tav>
                                      </p:tavLst>
                                    </p:anim>
                                    <p:anim calcmode="lin" valueType="num">
                                      <p:cBhvr>
                                        <p:cTn id="18" dur="1000" fill="hold"/>
                                        <p:tgtEl>
                                          <p:spTgt spid="12"/>
                                        </p:tgtEl>
                                        <p:attrNameLst>
                                          <p:attrName>ppt_h</p:attrName>
                                        </p:attrNameLst>
                                      </p:cBhvr>
                                      <p:tavLst>
                                        <p:tav tm="0">
                                          <p:val>
                                            <p:strVal val="#ppt_h"/>
                                          </p:val>
                                        </p:tav>
                                        <p:tav tm="100000">
                                          <p:val>
                                            <p:strVal val="#ppt_h"/>
                                          </p:val>
                                        </p:tav>
                                      </p:tavLst>
                                    </p:anim>
                                    <p:animEffect transition="in" filter="fade">
                                      <p:cBhvr>
                                        <p:cTn id="19" dur="1000"/>
                                        <p:tgtEl>
                                          <p:spTgt spid="12"/>
                                        </p:tgtEl>
                                      </p:cBhvr>
                                    </p:animEffect>
                                  </p:childTnLst>
                                </p:cTn>
                              </p:par>
                              <p:par>
                                <p:cTn id="20" presetID="55" presetClass="entr" presetSubtype="0" fill="hold" grpId="0" nodeType="withEffect">
                                  <p:stCondLst>
                                    <p:cond delay="0"/>
                                  </p:stCondLst>
                                  <p:childTnLst>
                                    <p:set>
                                      <p:cBhvr>
                                        <p:cTn id="21" dur="1" fill="hold">
                                          <p:stCondLst>
                                            <p:cond delay="0"/>
                                          </p:stCondLst>
                                        </p:cTn>
                                        <p:tgtEl>
                                          <p:spTgt spid="14"/>
                                        </p:tgtEl>
                                        <p:attrNameLst>
                                          <p:attrName>style.visibility</p:attrName>
                                        </p:attrNameLst>
                                      </p:cBhvr>
                                      <p:to>
                                        <p:strVal val="visible"/>
                                      </p:to>
                                    </p:set>
                                    <p:anim calcmode="lin" valueType="num">
                                      <p:cBhvr>
                                        <p:cTn id="22" dur="1000" fill="hold"/>
                                        <p:tgtEl>
                                          <p:spTgt spid="14"/>
                                        </p:tgtEl>
                                        <p:attrNameLst>
                                          <p:attrName>ppt_w</p:attrName>
                                        </p:attrNameLst>
                                      </p:cBhvr>
                                      <p:tavLst>
                                        <p:tav tm="0">
                                          <p:val>
                                            <p:strVal val="#ppt_w*0.70"/>
                                          </p:val>
                                        </p:tav>
                                        <p:tav tm="100000">
                                          <p:val>
                                            <p:strVal val="#ppt_w"/>
                                          </p:val>
                                        </p:tav>
                                      </p:tavLst>
                                    </p:anim>
                                    <p:anim calcmode="lin" valueType="num">
                                      <p:cBhvr>
                                        <p:cTn id="23" dur="1000" fill="hold"/>
                                        <p:tgtEl>
                                          <p:spTgt spid="14"/>
                                        </p:tgtEl>
                                        <p:attrNameLst>
                                          <p:attrName>ppt_h</p:attrName>
                                        </p:attrNameLst>
                                      </p:cBhvr>
                                      <p:tavLst>
                                        <p:tav tm="0">
                                          <p:val>
                                            <p:strVal val="#ppt_h"/>
                                          </p:val>
                                        </p:tav>
                                        <p:tav tm="100000">
                                          <p:val>
                                            <p:strVal val="#ppt_h"/>
                                          </p:val>
                                        </p:tav>
                                      </p:tavLst>
                                    </p:anim>
                                    <p:animEffect transition="in" filter="fade">
                                      <p:cBhvr>
                                        <p:cTn id="24" dur="1000"/>
                                        <p:tgtEl>
                                          <p:spTgt spid="14"/>
                                        </p:tgtEl>
                                      </p:cBhvr>
                                    </p:animEffect>
                                  </p:childTnLst>
                                </p:cTn>
                              </p:par>
                              <p:par>
                                <p:cTn id="25" presetID="55" presetClass="entr" presetSubtype="0" fill="hold" grpId="0" nodeType="withEffect">
                                  <p:stCondLst>
                                    <p:cond delay="0"/>
                                  </p:stCondLst>
                                  <p:childTnLst>
                                    <p:set>
                                      <p:cBhvr>
                                        <p:cTn id="26" dur="1" fill="hold">
                                          <p:stCondLst>
                                            <p:cond delay="0"/>
                                          </p:stCondLst>
                                        </p:cTn>
                                        <p:tgtEl>
                                          <p:spTgt spid="15"/>
                                        </p:tgtEl>
                                        <p:attrNameLst>
                                          <p:attrName>style.visibility</p:attrName>
                                        </p:attrNameLst>
                                      </p:cBhvr>
                                      <p:to>
                                        <p:strVal val="visible"/>
                                      </p:to>
                                    </p:set>
                                    <p:anim calcmode="lin" valueType="num">
                                      <p:cBhvr>
                                        <p:cTn id="27" dur="1000" fill="hold"/>
                                        <p:tgtEl>
                                          <p:spTgt spid="15"/>
                                        </p:tgtEl>
                                        <p:attrNameLst>
                                          <p:attrName>ppt_w</p:attrName>
                                        </p:attrNameLst>
                                      </p:cBhvr>
                                      <p:tavLst>
                                        <p:tav tm="0">
                                          <p:val>
                                            <p:strVal val="#ppt_w*0.70"/>
                                          </p:val>
                                        </p:tav>
                                        <p:tav tm="100000">
                                          <p:val>
                                            <p:strVal val="#ppt_w"/>
                                          </p:val>
                                        </p:tav>
                                      </p:tavLst>
                                    </p:anim>
                                    <p:anim calcmode="lin" valueType="num">
                                      <p:cBhvr>
                                        <p:cTn id="28" dur="1000" fill="hold"/>
                                        <p:tgtEl>
                                          <p:spTgt spid="15"/>
                                        </p:tgtEl>
                                        <p:attrNameLst>
                                          <p:attrName>ppt_h</p:attrName>
                                        </p:attrNameLst>
                                      </p:cBhvr>
                                      <p:tavLst>
                                        <p:tav tm="0">
                                          <p:val>
                                            <p:strVal val="#ppt_h"/>
                                          </p:val>
                                        </p:tav>
                                        <p:tav tm="100000">
                                          <p:val>
                                            <p:strVal val="#ppt_h"/>
                                          </p:val>
                                        </p:tav>
                                      </p:tavLst>
                                    </p:anim>
                                    <p:animEffect transition="in" filter="fade">
                                      <p:cBhvr>
                                        <p:cTn id="29" dur="1000"/>
                                        <p:tgtEl>
                                          <p:spTgt spid="15"/>
                                        </p:tgtEl>
                                      </p:cBhvr>
                                    </p:animEffect>
                                  </p:childTnLst>
                                </p:cTn>
                              </p:par>
                              <p:par>
                                <p:cTn id="30" presetID="55" presetClass="entr" presetSubtype="0" fill="hold" nodeType="withEffect">
                                  <p:stCondLst>
                                    <p:cond delay="0"/>
                                  </p:stCondLst>
                                  <p:childTnLst>
                                    <p:set>
                                      <p:cBhvr>
                                        <p:cTn id="31" dur="1" fill="hold">
                                          <p:stCondLst>
                                            <p:cond delay="0"/>
                                          </p:stCondLst>
                                        </p:cTn>
                                        <p:tgtEl>
                                          <p:spTgt spid="19"/>
                                        </p:tgtEl>
                                        <p:attrNameLst>
                                          <p:attrName>style.visibility</p:attrName>
                                        </p:attrNameLst>
                                      </p:cBhvr>
                                      <p:to>
                                        <p:strVal val="visible"/>
                                      </p:to>
                                    </p:set>
                                    <p:anim calcmode="lin" valueType="num">
                                      <p:cBhvr>
                                        <p:cTn id="32" dur="1000" fill="hold"/>
                                        <p:tgtEl>
                                          <p:spTgt spid="19"/>
                                        </p:tgtEl>
                                        <p:attrNameLst>
                                          <p:attrName>ppt_w</p:attrName>
                                        </p:attrNameLst>
                                      </p:cBhvr>
                                      <p:tavLst>
                                        <p:tav tm="0">
                                          <p:val>
                                            <p:strVal val="#ppt_w*0.70"/>
                                          </p:val>
                                        </p:tav>
                                        <p:tav tm="100000">
                                          <p:val>
                                            <p:strVal val="#ppt_w"/>
                                          </p:val>
                                        </p:tav>
                                      </p:tavLst>
                                    </p:anim>
                                    <p:anim calcmode="lin" valueType="num">
                                      <p:cBhvr>
                                        <p:cTn id="33" dur="1000" fill="hold"/>
                                        <p:tgtEl>
                                          <p:spTgt spid="19"/>
                                        </p:tgtEl>
                                        <p:attrNameLst>
                                          <p:attrName>ppt_h</p:attrName>
                                        </p:attrNameLst>
                                      </p:cBhvr>
                                      <p:tavLst>
                                        <p:tav tm="0">
                                          <p:val>
                                            <p:strVal val="#ppt_h"/>
                                          </p:val>
                                        </p:tav>
                                        <p:tav tm="100000">
                                          <p:val>
                                            <p:strVal val="#ppt_h"/>
                                          </p:val>
                                        </p:tav>
                                      </p:tavLst>
                                    </p:anim>
                                    <p:animEffect transition="in" filter="fade">
                                      <p:cBhvr>
                                        <p:cTn id="34" dur="1000"/>
                                        <p:tgtEl>
                                          <p:spTgt spid="19"/>
                                        </p:tgtEl>
                                      </p:cBhvr>
                                    </p:animEffect>
                                  </p:childTnLst>
                                </p:cTn>
                              </p:par>
                              <p:par>
                                <p:cTn id="35" presetID="55" presetClass="entr" presetSubtype="0" fill="hold" nodeType="withEffect">
                                  <p:stCondLst>
                                    <p:cond delay="0"/>
                                  </p:stCondLst>
                                  <p:childTnLst>
                                    <p:set>
                                      <p:cBhvr>
                                        <p:cTn id="36" dur="1" fill="hold">
                                          <p:stCondLst>
                                            <p:cond delay="0"/>
                                          </p:stCondLst>
                                        </p:cTn>
                                        <p:tgtEl>
                                          <p:spTgt spid="22"/>
                                        </p:tgtEl>
                                        <p:attrNameLst>
                                          <p:attrName>style.visibility</p:attrName>
                                        </p:attrNameLst>
                                      </p:cBhvr>
                                      <p:to>
                                        <p:strVal val="visible"/>
                                      </p:to>
                                    </p:set>
                                    <p:anim calcmode="lin" valueType="num">
                                      <p:cBhvr>
                                        <p:cTn id="37" dur="1000" fill="hold"/>
                                        <p:tgtEl>
                                          <p:spTgt spid="22"/>
                                        </p:tgtEl>
                                        <p:attrNameLst>
                                          <p:attrName>ppt_w</p:attrName>
                                        </p:attrNameLst>
                                      </p:cBhvr>
                                      <p:tavLst>
                                        <p:tav tm="0">
                                          <p:val>
                                            <p:strVal val="#ppt_w*0.70"/>
                                          </p:val>
                                        </p:tav>
                                        <p:tav tm="100000">
                                          <p:val>
                                            <p:strVal val="#ppt_w"/>
                                          </p:val>
                                        </p:tav>
                                      </p:tavLst>
                                    </p:anim>
                                    <p:anim calcmode="lin" valueType="num">
                                      <p:cBhvr>
                                        <p:cTn id="38" dur="1000" fill="hold"/>
                                        <p:tgtEl>
                                          <p:spTgt spid="22"/>
                                        </p:tgtEl>
                                        <p:attrNameLst>
                                          <p:attrName>ppt_h</p:attrName>
                                        </p:attrNameLst>
                                      </p:cBhvr>
                                      <p:tavLst>
                                        <p:tav tm="0">
                                          <p:val>
                                            <p:strVal val="#ppt_h"/>
                                          </p:val>
                                        </p:tav>
                                        <p:tav tm="100000">
                                          <p:val>
                                            <p:strVal val="#ppt_h"/>
                                          </p:val>
                                        </p:tav>
                                      </p:tavLst>
                                    </p:anim>
                                    <p:animEffect transition="in" filter="fade">
                                      <p:cBhvr>
                                        <p:cTn id="39" dur="1000"/>
                                        <p:tgtEl>
                                          <p:spTgt spid="22"/>
                                        </p:tgtEl>
                                      </p:cBhvr>
                                    </p:animEffect>
                                  </p:childTnLst>
                                </p:cTn>
                              </p:par>
                              <p:par>
                                <p:cTn id="40" presetID="55" presetClass="entr" presetSubtype="0" fill="hold" nodeType="withEffect">
                                  <p:stCondLst>
                                    <p:cond delay="0"/>
                                  </p:stCondLst>
                                  <p:childTnLst>
                                    <p:set>
                                      <p:cBhvr>
                                        <p:cTn id="41" dur="1" fill="hold">
                                          <p:stCondLst>
                                            <p:cond delay="0"/>
                                          </p:stCondLst>
                                        </p:cTn>
                                        <p:tgtEl>
                                          <p:spTgt spid="37"/>
                                        </p:tgtEl>
                                        <p:attrNameLst>
                                          <p:attrName>style.visibility</p:attrName>
                                        </p:attrNameLst>
                                      </p:cBhvr>
                                      <p:to>
                                        <p:strVal val="visible"/>
                                      </p:to>
                                    </p:set>
                                    <p:anim calcmode="lin" valueType="num">
                                      <p:cBhvr>
                                        <p:cTn id="42" dur="1000" fill="hold"/>
                                        <p:tgtEl>
                                          <p:spTgt spid="37"/>
                                        </p:tgtEl>
                                        <p:attrNameLst>
                                          <p:attrName>ppt_w</p:attrName>
                                        </p:attrNameLst>
                                      </p:cBhvr>
                                      <p:tavLst>
                                        <p:tav tm="0">
                                          <p:val>
                                            <p:strVal val="#ppt_w*0.70"/>
                                          </p:val>
                                        </p:tav>
                                        <p:tav tm="100000">
                                          <p:val>
                                            <p:strVal val="#ppt_w"/>
                                          </p:val>
                                        </p:tav>
                                      </p:tavLst>
                                    </p:anim>
                                    <p:anim calcmode="lin" valueType="num">
                                      <p:cBhvr>
                                        <p:cTn id="43" dur="1000" fill="hold"/>
                                        <p:tgtEl>
                                          <p:spTgt spid="37"/>
                                        </p:tgtEl>
                                        <p:attrNameLst>
                                          <p:attrName>ppt_h</p:attrName>
                                        </p:attrNameLst>
                                      </p:cBhvr>
                                      <p:tavLst>
                                        <p:tav tm="0">
                                          <p:val>
                                            <p:strVal val="#ppt_h"/>
                                          </p:val>
                                        </p:tav>
                                        <p:tav tm="100000">
                                          <p:val>
                                            <p:strVal val="#ppt_h"/>
                                          </p:val>
                                        </p:tav>
                                      </p:tavLst>
                                    </p:anim>
                                    <p:animEffect transition="in" filter="fade">
                                      <p:cBhvr>
                                        <p:cTn id="44" dur="1000"/>
                                        <p:tgtEl>
                                          <p:spTgt spid="37"/>
                                        </p:tgtEl>
                                      </p:cBhvr>
                                    </p:animEffect>
                                  </p:childTnLst>
                                </p:cTn>
                              </p:par>
                              <p:par>
                                <p:cTn id="45" presetID="55" presetClass="entr" presetSubtype="0" fill="hold" nodeType="withEffect">
                                  <p:stCondLst>
                                    <p:cond delay="0"/>
                                  </p:stCondLst>
                                  <p:childTnLst>
                                    <p:set>
                                      <p:cBhvr>
                                        <p:cTn id="46" dur="1" fill="hold">
                                          <p:stCondLst>
                                            <p:cond delay="0"/>
                                          </p:stCondLst>
                                        </p:cTn>
                                        <p:tgtEl>
                                          <p:spTgt spid="41"/>
                                        </p:tgtEl>
                                        <p:attrNameLst>
                                          <p:attrName>style.visibility</p:attrName>
                                        </p:attrNameLst>
                                      </p:cBhvr>
                                      <p:to>
                                        <p:strVal val="visible"/>
                                      </p:to>
                                    </p:set>
                                    <p:anim calcmode="lin" valueType="num">
                                      <p:cBhvr>
                                        <p:cTn id="47" dur="1000" fill="hold"/>
                                        <p:tgtEl>
                                          <p:spTgt spid="41"/>
                                        </p:tgtEl>
                                        <p:attrNameLst>
                                          <p:attrName>ppt_w</p:attrName>
                                        </p:attrNameLst>
                                      </p:cBhvr>
                                      <p:tavLst>
                                        <p:tav tm="0">
                                          <p:val>
                                            <p:strVal val="#ppt_w*0.70"/>
                                          </p:val>
                                        </p:tav>
                                        <p:tav tm="100000">
                                          <p:val>
                                            <p:strVal val="#ppt_w"/>
                                          </p:val>
                                        </p:tav>
                                      </p:tavLst>
                                    </p:anim>
                                    <p:anim calcmode="lin" valueType="num">
                                      <p:cBhvr>
                                        <p:cTn id="48" dur="1000" fill="hold"/>
                                        <p:tgtEl>
                                          <p:spTgt spid="41"/>
                                        </p:tgtEl>
                                        <p:attrNameLst>
                                          <p:attrName>ppt_h</p:attrName>
                                        </p:attrNameLst>
                                      </p:cBhvr>
                                      <p:tavLst>
                                        <p:tav tm="0">
                                          <p:val>
                                            <p:strVal val="#ppt_h"/>
                                          </p:val>
                                        </p:tav>
                                        <p:tav tm="100000">
                                          <p:val>
                                            <p:strVal val="#ppt_h"/>
                                          </p:val>
                                        </p:tav>
                                      </p:tavLst>
                                    </p:anim>
                                    <p:animEffect transition="in" filter="fade">
                                      <p:cBhvr>
                                        <p:cTn id="49" dur="1000"/>
                                        <p:tgtEl>
                                          <p:spTgt spid="41"/>
                                        </p:tgtEl>
                                      </p:cBhvr>
                                    </p:animEffect>
                                  </p:childTnLst>
                                </p:cTn>
                              </p:par>
                            </p:childTnLst>
                          </p:cTn>
                        </p:par>
                        <p:par>
                          <p:cTn id="50" fill="hold">
                            <p:stCondLst>
                              <p:cond delay="1000"/>
                            </p:stCondLst>
                            <p:childTnLst>
                              <p:par>
                                <p:cTn id="51" presetID="5" presetClass="entr" presetSubtype="10" fill="hold" grpId="0" nodeType="afterEffect">
                                  <p:stCondLst>
                                    <p:cond delay="0"/>
                                  </p:stCondLst>
                                  <p:childTnLst>
                                    <p:set>
                                      <p:cBhvr>
                                        <p:cTn id="52" dur="1" fill="hold">
                                          <p:stCondLst>
                                            <p:cond delay="0"/>
                                          </p:stCondLst>
                                        </p:cTn>
                                        <p:tgtEl>
                                          <p:spTgt spid="16"/>
                                        </p:tgtEl>
                                        <p:attrNameLst>
                                          <p:attrName>style.visibility</p:attrName>
                                        </p:attrNameLst>
                                      </p:cBhvr>
                                      <p:to>
                                        <p:strVal val="visible"/>
                                      </p:to>
                                    </p:set>
                                    <p:animEffect transition="in" filter="checkerboard(across)">
                                      <p:cBhvr>
                                        <p:cTn id="53" dur="500"/>
                                        <p:tgtEl>
                                          <p:spTgt spid="16"/>
                                        </p:tgtEl>
                                      </p:cBhvr>
                                    </p:animEffect>
                                  </p:childTnLst>
                                </p:cTn>
                              </p:par>
                              <p:par>
                                <p:cTn id="54" presetID="5" presetClass="entr" presetSubtype="10" fill="hold" grpId="0" nodeType="withEffect">
                                  <p:stCondLst>
                                    <p:cond delay="0"/>
                                  </p:stCondLst>
                                  <p:childTnLst>
                                    <p:set>
                                      <p:cBhvr>
                                        <p:cTn id="55" dur="1" fill="hold">
                                          <p:stCondLst>
                                            <p:cond delay="0"/>
                                          </p:stCondLst>
                                        </p:cTn>
                                        <p:tgtEl>
                                          <p:spTgt spid="18"/>
                                        </p:tgtEl>
                                        <p:attrNameLst>
                                          <p:attrName>style.visibility</p:attrName>
                                        </p:attrNameLst>
                                      </p:cBhvr>
                                      <p:to>
                                        <p:strVal val="visible"/>
                                      </p:to>
                                    </p:set>
                                    <p:animEffect transition="in" filter="checkerboard(across)">
                                      <p:cBhvr>
                                        <p:cTn id="56" dur="500"/>
                                        <p:tgtEl>
                                          <p:spTgt spid="18"/>
                                        </p:tgtEl>
                                      </p:cBhvr>
                                    </p:animEffect>
                                  </p:childTnLst>
                                </p:cTn>
                              </p:par>
                            </p:childTnLst>
                          </p:cTn>
                        </p:par>
                        <p:par>
                          <p:cTn id="57" fill="hold">
                            <p:stCondLst>
                              <p:cond delay="1500"/>
                            </p:stCondLst>
                            <p:childTnLst>
                              <p:par>
                                <p:cTn id="58" presetID="5" presetClass="entr" presetSubtype="10" fill="hold" grpId="0" nodeType="afterEffect">
                                  <p:stCondLst>
                                    <p:cond delay="0"/>
                                  </p:stCondLst>
                                  <p:childTnLst>
                                    <p:set>
                                      <p:cBhvr>
                                        <p:cTn id="59" dur="1" fill="hold">
                                          <p:stCondLst>
                                            <p:cond delay="0"/>
                                          </p:stCondLst>
                                        </p:cTn>
                                        <p:tgtEl>
                                          <p:spTgt spid="35"/>
                                        </p:tgtEl>
                                        <p:attrNameLst>
                                          <p:attrName>style.visibility</p:attrName>
                                        </p:attrNameLst>
                                      </p:cBhvr>
                                      <p:to>
                                        <p:strVal val="visible"/>
                                      </p:to>
                                    </p:set>
                                    <p:animEffect transition="in" filter="checkerboard(across)">
                                      <p:cBhvr>
                                        <p:cTn id="60" dur="500"/>
                                        <p:tgtEl>
                                          <p:spTgt spid="35"/>
                                        </p:tgtEl>
                                      </p:cBhvr>
                                    </p:animEffect>
                                  </p:childTnLst>
                                </p:cTn>
                              </p:par>
                              <p:par>
                                <p:cTn id="61" presetID="5" presetClass="entr" presetSubtype="10" fill="hold" grpId="0" nodeType="withEffect">
                                  <p:stCondLst>
                                    <p:cond delay="0"/>
                                  </p:stCondLst>
                                  <p:childTnLst>
                                    <p:set>
                                      <p:cBhvr>
                                        <p:cTn id="62" dur="1" fill="hold">
                                          <p:stCondLst>
                                            <p:cond delay="0"/>
                                          </p:stCondLst>
                                        </p:cTn>
                                        <p:tgtEl>
                                          <p:spTgt spid="36"/>
                                        </p:tgtEl>
                                        <p:attrNameLst>
                                          <p:attrName>style.visibility</p:attrName>
                                        </p:attrNameLst>
                                      </p:cBhvr>
                                      <p:to>
                                        <p:strVal val="visible"/>
                                      </p:to>
                                    </p:set>
                                    <p:animEffect transition="in" filter="checkerboard(across)">
                                      <p:cBhvr>
                                        <p:cTn id="63" dur="500"/>
                                        <p:tgtEl>
                                          <p:spTgt spid="36"/>
                                        </p:tgtEl>
                                      </p:cBhvr>
                                    </p:animEffect>
                                  </p:childTnLst>
                                </p:cTn>
                              </p:par>
                            </p:childTnLst>
                          </p:cTn>
                        </p:par>
                        <p:par>
                          <p:cTn id="64" fill="hold">
                            <p:stCondLst>
                              <p:cond delay="2000"/>
                            </p:stCondLst>
                            <p:childTnLst>
                              <p:par>
                                <p:cTn id="65" presetID="5" presetClass="entr" presetSubtype="10" fill="hold" grpId="0" nodeType="afterEffect">
                                  <p:stCondLst>
                                    <p:cond delay="0"/>
                                  </p:stCondLst>
                                  <p:childTnLst>
                                    <p:set>
                                      <p:cBhvr>
                                        <p:cTn id="66" dur="1" fill="hold">
                                          <p:stCondLst>
                                            <p:cond delay="0"/>
                                          </p:stCondLst>
                                        </p:cTn>
                                        <p:tgtEl>
                                          <p:spTgt spid="20"/>
                                        </p:tgtEl>
                                        <p:attrNameLst>
                                          <p:attrName>style.visibility</p:attrName>
                                        </p:attrNameLst>
                                      </p:cBhvr>
                                      <p:to>
                                        <p:strVal val="visible"/>
                                      </p:to>
                                    </p:set>
                                    <p:animEffect transition="in" filter="checkerboard(across)">
                                      <p:cBhvr>
                                        <p:cTn id="67" dur="500"/>
                                        <p:tgtEl>
                                          <p:spTgt spid="20"/>
                                        </p:tgtEl>
                                      </p:cBhvr>
                                    </p:animEffect>
                                  </p:childTnLst>
                                </p:cTn>
                              </p:par>
                              <p:par>
                                <p:cTn id="68" presetID="5" presetClass="entr" presetSubtype="10" fill="hold" grpId="0" nodeType="withEffect">
                                  <p:stCondLst>
                                    <p:cond delay="0"/>
                                  </p:stCondLst>
                                  <p:childTnLst>
                                    <p:set>
                                      <p:cBhvr>
                                        <p:cTn id="69" dur="1" fill="hold">
                                          <p:stCondLst>
                                            <p:cond delay="0"/>
                                          </p:stCondLst>
                                        </p:cTn>
                                        <p:tgtEl>
                                          <p:spTgt spid="21"/>
                                        </p:tgtEl>
                                        <p:attrNameLst>
                                          <p:attrName>style.visibility</p:attrName>
                                        </p:attrNameLst>
                                      </p:cBhvr>
                                      <p:to>
                                        <p:strVal val="visible"/>
                                      </p:to>
                                    </p:set>
                                    <p:animEffect transition="in" filter="checkerboard(across)">
                                      <p:cBhvr>
                                        <p:cTn id="70" dur="500"/>
                                        <p:tgtEl>
                                          <p:spTgt spid="21"/>
                                        </p:tgtEl>
                                      </p:cBhvr>
                                    </p:animEffect>
                                  </p:childTnLst>
                                </p:cTn>
                              </p:par>
                            </p:childTnLst>
                          </p:cTn>
                        </p:par>
                        <p:par>
                          <p:cTn id="71" fill="hold">
                            <p:stCondLst>
                              <p:cond delay="2500"/>
                            </p:stCondLst>
                            <p:childTnLst>
                              <p:par>
                                <p:cTn id="72" presetID="5" presetClass="entr" presetSubtype="10" fill="hold" grpId="0" nodeType="afterEffect">
                                  <p:stCondLst>
                                    <p:cond delay="0"/>
                                  </p:stCondLst>
                                  <p:childTnLst>
                                    <p:set>
                                      <p:cBhvr>
                                        <p:cTn id="73" dur="1" fill="hold">
                                          <p:stCondLst>
                                            <p:cond delay="0"/>
                                          </p:stCondLst>
                                        </p:cTn>
                                        <p:tgtEl>
                                          <p:spTgt spid="39"/>
                                        </p:tgtEl>
                                        <p:attrNameLst>
                                          <p:attrName>style.visibility</p:attrName>
                                        </p:attrNameLst>
                                      </p:cBhvr>
                                      <p:to>
                                        <p:strVal val="visible"/>
                                      </p:to>
                                    </p:set>
                                    <p:animEffect transition="in" filter="checkerboard(across)">
                                      <p:cBhvr>
                                        <p:cTn id="74" dur="500"/>
                                        <p:tgtEl>
                                          <p:spTgt spid="39"/>
                                        </p:tgtEl>
                                      </p:cBhvr>
                                    </p:animEffect>
                                  </p:childTnLst>
                                </p:cTn>
                              </p:par>
                              <p:par>
                                <p:cTn id="75" presetID="5" presetClass="entr" presetSubtype="10" fill="hold" grpId="0" nodeType="withEffect">
                                  <p:stCondLst>
                                    <p:cond delay="0"/>
                                  </p:stCondLst>
                                  <p:childTnLst>
                                    <p:set>
                                      <p:cBhvr>
                                        <p:cTn id="76" dur="1" fill="hold">
                                          <p:stCondLst>
                                            <p:cond delay="0"/>
                                          </p:stCondLst>
                                        </p:cTn>
                                        <p:tgtEl>
                                          <p:spTgt spid="40"/>
                                        </p:tgtEl>
                                        <p:attrNameLst>
                                          <p:attrName>style.visibility</p:attrName>
                                        </p:attrNameLst>
                                      </p:cBhvr>
                                      <p:to>
                                        <p:strVal val="visible"/>
                                      </p:to>
                                    </p:set>
                                    <p:animEffect transition="in" filter="checkerboard(across)">
                                      <p:cBhvr>
                                        <p:cTn id="77" dur="500"/>
                                        <p:tgtEl>
                                          <p:spTgt spid="4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4" grpId="0" animBg="1"/>
      <p:bldP spid="15" grpId="0" animBg="1"/>
      <p:bldP spid="16" grpId="0"/>
      <p:bldP spid="18" grpId="0"/>
      <p:bldP spid="35" grpId="0"/>
      <p:bldP spid="36" grpId="0"/>
      <p:bldP spid="20" grpId="0"/>
      <p:bldP spid="21" grpId="0"/>
      <p:bldP spid="39" grpId="0"/>
      <p:bldP spid="4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118745" y="5906135"/>
            <a:ext cx="12311380" cy="1169035"/>
          </a:xfrm>
          <a:prstGeom prst="rect">
            <a:avLst/>
          </a:prstGeom>
          <a:noFill/>
        </p:spPr>
      </p:pic>
      <p:sp>
        <p:nvSpPr>
          <p:cNvPr id="38" name="文本框 37"/>
          <p:cNvSpPr txBox="1"/>
          <p:nvPr/>
        </p:nvSpPr>
        <p:spPr>
          <a:xfrm>
            <a:off x="4912360" y="387985"/>
            <a:ext cx="2657475" cy="33718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处世不惊</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grpSp>
        <p:nvGrpSpPr>
          <p:cNvPr id="31" name="组合 30"/>
          <p:cNvGrpSpPr/>
          <p:nvPr/>
        </p:nvGrpSpPr>
        <p:grpSpPr>
          <a:xfrm>
            <a:off x="6942478" y="1523525"/>
            <a:ext cx="1454730" cy="456232"/>
            <a:chOff x="1366787" y="4528907"/>
            <a:chExt cx="1126155" cy="1126155"/>
          </a:xfrm>
          <a:solidFill>
            <a:srgbClr val="556268">
              <a:alpha val="50000"/>
            </a:srgbClr>
          </a:solidFill>
        </p:grpSpPr>
        <p:sp>
          <p:nvSpPr>
            <p:cNvPr id="32" name="矩形 31"/>
            <p:cNvSpPr/>
            <p:nvPr/>
          </p:nvSpPr>
          <p:spPr>
            <a:xfrm>
              <a:off x="1366787" y="4528907"/>
              <a:ext cx="1126155" cy="112615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556268"/>
                </a:solidFill>
                <a:latin typeface="思源宋体" panose="02020700000000000000" charset="-122"/>
                <a:ea typeface="思源宋体" panose="02020700000000000000" charset="-122"/>
              </a:endParaRPr>
            </a:p>
          </p:txBody>
        </p:sp>
        <p:sp>
          <p:nvSpPr>
            <p:cNvPr id="33" name="矩形 32"/>
            <p:cNvSpPr/>
            <p:nvPr/>
          </p:nvSpPr>
          <p:spPr>
            <a:xfrm>
              <a:off x="1393420" y="4612991"/>
              <a:ext cx="1072891" cy="957987"/>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556268"/>
                </a:solidFill>
                <a:latin typeface="思源宋体" panose="02020700000000000000" charset="-122"/>
                <a:ea typeface="思源宋体" panose="02020700000000000000" charset="-122"/>
              </a:endParaRPr>
            </a:p>
          </p:txBody>
        </p:sp>
      </p:grpSp>
      <p:grpSp>
        <p:nvGrpSpPr>
          <p:cNvPr id="34" name="组合 33"/>
          <p:cNvGrpSpPr/>
          <p:nvPr/>
        </p:nvGrpSpPr>
        <p:grpSpPr>
          <a:xfrm>
            <a:off x="6942478" y="3035401"/>
            <a:ext cx="1454730" cy="456232"/>
            <a:chOff x="1366787" y="4528907"/>
            <a:chExt cx="1126155" cy="1126155"/>
          </a:xfrm>
          <a:solidFill>
            <a:srgbClr val="556268">
              <a:alpha val="50000"/>
            </a:srgbClr>
          </a:solidFill>
        </p:grpSpPr>
        <p:sp>
          <p:nvSpPr>
            <p:cNvPr id="35" name="矩形 34"/>
            <p:cNvSpPr/>
            <p:nvPr/>
          </p:nvSpPr>
          <p:spPr>
            <a:xfrm>
              <a:off x="1366787" y="4528907"/>
              <a:ext cx="1126155" cy="112615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556268"/>
                </a:solidFill>
                <a:latin typeface="思源宋体" panose="02020700000000000000" charset="-122"/>
                <a:ea typeface="思源宋体" panose="02020700000000000000" charset="-122"/>
              </a:endParaRPr>
            </a:p>
          </p:txBody>
        </p:sp>
        <p:sp>
          <p:nvSpPr>
            <p:cNvPr id="36" name="矩形 35"/>
            <p:cNvSpPr/>
            <p:nvPr/>
          </p:nvSpPr>
          <p:spPr>
            <a:xfrm>
              <a:off x="1393420" y="4612991"/>
              <a:ext cx="1072891" cy="957987"/>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556268"/>
                </a:solidFill>
                <a:latin typeface="思源宋体" panose="02020700000000000000" charset="-122"/>
                <a:ea typeface="思源宋体" panose="02020700000000000000" charset="-122"/>
              </a:endParaRPr>
            </a:p>
          </p:txBody>
        </p:sp>
      </p:grpSp>
      <p:sp>
        <p:nvSpPr>
          <p:cNvPr id="21" name="文本框 20"/>
          <p:cNvSpPr txBox="1"/>
          <p:nvPr/>
        </p:nvSpPr>
        <p:spPr>
          <a:xfrm flipH="1">
            <a:off x="6950945" y="1533050"/>
            <a:ext cx="1411862" cy="400110"/>
          </a:xfrm>
          <a:prstGeom prst="rect">
            <a:avLst/>
          </a:prstGeom>
          <a:noFill/>
        </p:spPr>
        <p:txBody>
          <a:bodyPr vert="horz" wrap="square" rtlCol="0">
            <a:spAutoFit/>
          </a:bodyPr>
          <a:p>
            <a:pPr algn="ctr"/>
            <a:r>
              <a:rPr lang="zh-CN" altLang="en-US" sz="2000">
                <a:solidFill>
                  <a:schemeClr val="bg1"/>
                </a:solidFill>
                <a:latin typeface="思源宋体" panose="02020700000000000000" charset="-122"/>
                <a:ea typeface="思源宋体" panose="02020700000000000000" charset="-122"/>
                <a:cs typeface="思源宋体" panose="02020700000000000000" charset="-122"/>
              </a:rPr>
              <a:t>输入标题</a:t>
            </a:r>
            <a:endParaRPr lang="zh-CN" altLang="en-US" sz="2000" dirty="0">
              <a:solidFill>
                <a:schemeClr val="bg1"/>
              </a:solidFill>
              <a:latin typeface="思源宋体" panose="02020700000000000000" charset="-122"/>
              <a:ea typeface="思源宋体" panose="02020700000000000000" charset="-122"/>
              <a:cs typeface="思源宋体" panose="02020700000000000000" charset="-122"/>
            </a:endParaRPr>
          </a:p>
        </p:txBody>
      </p:sp>
      <p:sp>
        <p:nvSpPr>
          <p:cNvPr id="22" name="文本框 21"/>
          <p:cNvSpPr txBox="1"/>
          <p:nvPr/>
        </p:nvSpPr>
        <p:spPr>
          <a:xfrm>
            <a:off x="6942477" y="1947593"/>
            <a:ext cx="4060227" cy="664797"/>
          </a:xfrm>
          <a:prstGeom prst="rect">
            <a:avLst/>
          </a:prstGeom>
          <a:noFill/>
        </p:spPr>
        <p:txBody>
          <a:bodyPr wrap="square" lIns="90170" rIns="90170" rtlCol="0">
            <a:spAutoFit/>
          </a:bodyPr>
          <a:p>
            <a:pPr>
              <a:lnSpc>
                <a:spcPct val="170000"/>
              </a:lnSpc>
            </a:pPr>
            <a:r>
              <a:rPr lang="zh-CN" altLang="en-US" sz="1200">
                <a:solidFill>
                  <a:srgbClr val="556268"/>
                </a:solidFill>
                <a:latin typeface="思源宋体" panose="02020700000000000000" charset="-122"/>
                <a:ea typeface="思源宋体" panose="02020700000000000000" charset="-122"/>
                <a:cs typeface="思源宋体" panose="02020700000000000000" charset="-122"/>
                <a:sym typeface="+mn-ea"/>
              </a:rPr>
              <a:t>用户可以再投影仪或者计算机上进行演示，可以将演示文稿打印出来，制作成胶片。</a:t>
            </a:r>
            <a:endParaRPr lang="zh-CN" altLang="en-US" sz="1200" spc="100">
              <a:solidFill>
                <a:srgbClr val="556268"/>
              </a:solidFill>
              <a:uFillTx/>
              <a:latin typeface="思源宋体" panose="02020700000000000000" charset="-122"/>
              <a:ea typeface="思源宋体" panose="02020700000000000000" charset="-122"/>
              <a:cs typeface="思源宋体" panose="02020700000000000000" charset="-122"/>
              <a:sym typeface="+mn-ea"/>
            </a:endParaRPr>
          </a:p>
        </p:txBody>
      </p:sp>
      <p:sp>
        <p:nvSpPr>
          <p:cNvPr id="24" name="文本框 23"/>
          <p:cNvSpPr txBox="1"/>
          <p:nvPr/>
        </p:nvSpPr>
        <p:spPr>
          <a:xfrm flipH="1">
            <a:off x="6950945" y="3044926"/>
            <a:ext cx="1411862" cy="400110"/>
          </a:xfrm>
          <a:prstGeom prst="rect">
            <a:avLst/>
          </a:prstGeom>
          <a:noFill/>
        </p:spPr>
        <p:txBody>
          <a:bodyPr vert="horz" wrap="square" rtlCol="0">
            <a:spAutoFit/>
          </a:bodyPr>
          <a:p>
            <a:pPr algn="ctr"/>
            <a:r>
              <a:rPr lang="zh-CN" altLang="en-US" sz="2000">
                <a:solidFill>
                  <a:schemeClr val="bg1"/>
                </a:solidFill>
                <a:latin typeface="思源宋体" panose="02020700000000000000" charset="-122"/>
                <a:ea typeface="思源宋体" panose="02020700000000000000" charset="-122"/>
                <a:cs typeface="思源宋体" panose="02020700000000000000" charset="-122"/>
              </a:rPr>
              <a:t>输入标题</a:t>
            </a:r>
            <a:endParaRPr lang="zh-CN" altLang="en-US" sz="2000" dirty="0">
              <a:solidFill>
                <a:schemeClr val="bg1"/>
              </a:solidFill>
              <a:latin typeface="思源宋体" panose="02020700000000000000" charset="-122"/>
              <a:ea typeface="思源宋体" panose="02020700000000000000" charset="-122"/>
              <a:cs typeface="思源宋体" panose="02020700000000000000" charset="-122"/>
            </a:endParaRPr>
          </a:p>
        </p:txBody>
      </p:sp>
      <p:sp>
        <p:nvSpPr>
          <p:cNvPr id="25" name="文本框 24"/>
          <p:cNvSpPr txBox="1"/>
          <p:nvPr/>
        </p:nvSpPr>
        <p:spPr>
          <a:xfrm>
            <a:off x="6942477" y="3459469"/>
            <a:ext cx="4060227" cy="664797"/>
          </a:xfrm>
          <a:prstGeom prst="rect">
            <a:avLst/>
          </a:prstGeom>
          <a:noFill/>
        </p:spPr>
        <p:txBody>
          <a:bodyPr wrap="square" lIns="90170" rIns="90170" rtlCol="0">
            <a:spAutoFit/>
          </a:bodyPr>
          <a:p>
            <a:pPr>
              <a:lnSpc>
                <a:spcPct val="170000"/>
              </a:lnSpc>
            </a:pPr>
            <a:r>
              <a:rPr lang="zh-CN" altLang="en-US" sz="1200">
                <a:solidFill>
                  <a:srgbClr val="556268"/>
                </a:solidFill>
                <a:latin typeface="思源宋体" panose="02020700000000000000" charset="-122"/>
                <a:ea typeface="思源宋体" panose="02020700000000000000" charset="-122"/>
                <a:cs typeface="思源宋体" panose="02020700000000000000" charset="-122"/>
                <a:sym typeface="+mn-ea"/>
              </a:rPr>
              <a:t>用户可以再投影仪或者计算机上进行演示，可以将演示文稿打印出来，制作成胶片。</a:t>
            </a:r>
            <a:endParaRPr lang="zh-CN" altLang="en-US" sz="1200" spc="100">
              <a:solidFill>
                <a:srgbClr val="556268"/>
              </a:solidFill>
              <a:uFillTx/>
              <a:latin typeface="思源宋体" panose="02020700000000000000" charset="-122"/>
              <a:ea typeface="思源宋体" panose="02020700000000000000" charset="-122"/>
              <a:cs typeface="思源宋体" panose="02020700000000000000" charset="-122"/>
              <a:sym typeface="+mn-ea"/>
            </a:endParaRPr>
          </a:p>
        </p:txBody>
      </p:sp>
      <p:grpSp>
        <p:nvGrpSpPr>
          <p:cNvPr id="37" name="组合 36"/>
          <p:cNvGrpSpPr/>
          <p:nvPr/>
        </p:nvGrpSpPr>
        <p:grpSpPr>
          <a:xfrm>
            <a:off x="6942478" y="4547278"/>
            <a:ext cx="1454730" cy="456232"/>
            <a:chOff x="1366787" y="4528907"/>
            <a:chExt cx="1126155" cy="1126155"/>
          </a:xfrm>
          <a:solidFill>
            <a:srgbClr val="556268">
              <a:alpha val="50000"/>
            </a:srgbClr>
          </a:solidFill>
        </p:grpSpPr>
        <p:sp>
          <p:nvSpPr>
            <p:cNvPr id="2" name="矩形 1"/>
            <p:cNvSpPr/>
            <p:nvPr/>
          </p:nvSpPr>
          <p:spPr>
            <a:xfrm>
              <a:off x="1366787" y="4528907"/>
              <a:ext cx="1126155" cy="1126155"/>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556268"/>
                </a:solidFill>
                <a:latin typeface="思源宋体" panose="02020700000000000000" charset="-122"/>
                <a:ea typeface="思源宋体" panose="02020700000000000000" charset="-122"/>
              </a:endParaRPr>
            </a:p>
          </p:txBody>
        </p:sp>
        <p:sp>
          <p:nvSpPr>
            <p:cNvPr id="39" name="矩形 38"/>
            <p:cNvSpPr/>
            <p:nvPr/>
          </p:nvSpPr>
          <p:spPr>
            <a:xfrm>
              <a:off x="1393420" y="4612991"/>
              <a:ext cx="1072891" cy="957987"/>
            </a:xfrm>
            <a:prstGeom prst="rect">
              <a:avLst/>
            </a:prstGeom>
            <a:grp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rgbClr val="556268"/>
                </a:solidFill>
                <a:latin typeface="思源宋体" panose="02020700000000000000" charset="-122"/>
                <a:ea typeface="思源宋体" panose="02020700000000000000" charset="-122"/>
              </a:endParaRPr>
            </a:p>
          </p:txBody>
        </p:sp>
      </p:grpSp>
      <p:sp>
        <p:nvSpPr>
          <p:cNvPr id="40" name="文本框 39"/>
          <p:cNvSpPr txBox="1"/>
          <p:nvPr/>
        </p:nvSpPr>
        <p:spPr>
          <a:xfrm flipH="1">
            <a:off x="6950945" y="4556803"/>
            <a:ext cx="1411862" cy="400110"/>
          </a:xfrm>
          <a:prstGeom prst="rect">
            <a:avLst/>
          </a:prstGeom>
          <a:noFill/>
        </p:spPr>
        <p:txBody>
          <a:bodyPr vert="horz" wrap="square" rtlCol="0">
            <a:spAutoFit/>
          </a:bodyPr>
          <a:p>
            <a:pPr algn="ctr"/>
            <a:r>
              <a:rPr lang="zh-CN" altLang="en-US" sz="2000">
                <a:solidFill>
                  <a:schemeClr val="bg1"/>
                </a:solidFill>
                <a:latin typeface="思源宋体" panose="02020700000000000000" charset="-122"/>
                <a:ea typeface="思源宋体" panose="02020700000000000000" charset="-122"/>
                <a:cs typeface="思源宋体" panose="02020700000000000000" charset="-122"/>
              </a:rPr>
              <a:t>输入标题</a:t>
            </a:r>
            <a:endParaRPr lang="zh-CN" altLang="en-US" sz="2000" dirty="0">
              <a:solidFill>
                <a:schemeClr val="bg1"/>
              </a:solidFill>
              <a:latin typeface="思源宋体" panose="02020700000000000000" charset="-122"/>
              <a:ea typeface="思源宋体" panose="02020700000000000000" charset="-122"/>
              <a:cs typeface="思源宋体" panose="02020700000000000000" charset="-122"/>
            </a:endParaRPr>
          </a:p>
        </p:txBody>
      </p:sp>
      <p:sp>
        <p:nvSpPr>
          <p:cNvPr id="41" name="文本框 40"/>
          <p:cNvSpPr txBox="1"/>
          <p:nvPr/>
        </p:nvSpPr>
        <p:spPr>
          <a:xfrm>
            <a:off x="6942477" y="4971346"/>
            <a:ext cx="4060227" cy="664797"/>
          </a:xfrm>
          <a:prstGeom prst="rect">
            <a:avLst/>
          </a:prstGeom>
          <a:noFill/>
        </p:spPr>
        <p:txBody>
          <a:bodyPr wrap="square" lIns="90170" rIns="90170" rtlCol="0">
            <a:spAutoFit/>
          </a:bodyPr>
          <a:p>
            <a:pPr>
              <a:lnSpc>
                <a:spcPct val="170000"/>
              </a:lnSpc>
            </a:pPr>
            <a:r>
              <a:rPr lang="zh-CN" altLang="en-US" sz="1200">
                <a:solidFill>
                  <a:srgbClr val="556268"/>
                </a:solidFill>
                <a:latin typeface="思源宋体" panose="02020700000000000000" charset="-122"/>
                <a:ea typeface="思源宋体" panose="02020700000000000000" charset="-122"/>
                <a:cs typeface="思源宋体" panose="02020700000000000000" charset="-122"/>
                <a:sym typeface="+mn-ea"/>
              </a:rPr>
              <a:t>用户可以再投影仪或者计算机上进行演示，可以将演示文稿打印出来，制作成胶片。</a:t>
            </a:r>
            <a:endParaRPr lang="zh-CN" altLang="en-US" sz="1200" spc="100">
              <a:solidFill>
                <a:srgbClr val="556268"/>
              </a:solidFill>
              <a:uFillTx/>
              <a:latin typeface="思源宋体" panose="02020700000000000000" charset="-122"/>
              <a:ea typeface="思源宋体" panose="02020700000000000000" charset="-122"/>
              <a:cs typeface="思源宋体" panose="02020700000000000000" charset="-122"/>
              <a:sym typeface="+mn-ea"/>
            </a:endParaRPr>
          </a:p>
        </p:txBody>
      </p:sp>
      <p:pic>
        <p:nvPicPr>
          <p:cNvPr id="3" name="图片 2" descr="5f8bb6d1724e1"/>
          <p:cNvPicPr>
            <a:picLocks noChangeAspect="1"/>
          </p:cNvPicPr>
          <p:nvPr/>
        </p:nvPicPr>
        <p:blipFill>
          <a:blip r:embed="rId3"/>
          <a:stretch>
            <a:fillRect/>
          </a:stretch>
        </p:blipFill>
        <p:spPr>
          <a:xfrm>
            <a:off x="-2818130" y="1270000"/>
            <a:ext cx="8992235" cy="4495800"/>
          </a:xfrm>
          <a:prstGeom prst="rect">
            <a:avLst/>
          </a:prstGeom>
        </p:spPr>
      </p:pic>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1" presetClass="entr" presetSubtype="1" fill="hold" nodeType="afterEffect">
                                  <p:stCondLst>
                                    <p:cond delay="0"/>
                                  </p:stCondLst>
                                  <p:childTnLst>
                                    <p:set>
                                      <p:cBhvr>
                                        <p:cTn id="6" dur="1000" fill="hold">
                                          <p:stCondLst>
                                            <p:cond delay="0"/>
                                          </p:stCondLst>
                                        </p:cTn>
                                        <p:tgtEl>
                                          <p:spTgt spid="3"/>
                                        </p:tgtEl>
                                        <p:attrNameLst>
                                          <p:attrName>style.visibility</p:attrName>
                                        </p:attrNameLst>
                                      </p:cBhvr>
                                      <p:to>
                                        <p:strVal val="visible"/>
                                      </p:to>
                                    </p:set>
                                    <p:animEffect transition="in" filter="wheel(1)">
                                      <p:cBhvr>
                                        <p:cTn id="7" dur="1000"/>
                                        <p:tgtEl>
                                          <p:spTgt spid="3"/>
                                        </p:tgtEl>
                                      </p:cBhvr>
                                    </p:animEffect>
                                  </p:childTnLst>
                                </p:cTn>
                              </p:par>
                            </p:childTnLst>
                          </p:cTn>
                        </p:par>
                        <p:par>
                          <p:cTn id="8" fill="hold">
                            <p:stCondLst>
                              <p:cond delay="1000"/>
                            </p:stCondLst>
                            <p:childTnLst>
                              <p:par>
                                <p:cTn id="9" presetID="3" presetClass="entr" presetSubtype="10" fill="hold" nodeType="afterEffect">
                                  <p:stCondLst>
                                    <p:cond delay="0"/>
                                  </p:stCondLst>
                                  <p:childTnLst>
                                    <p:set>
                                      <p:cBhvr>
                                        <p:cTn id="10" dur="1" fill="hold">
                                          <p:stCondLst>
                                            <p:cond delay="0"/>
                                          </p:stCondLst>
                                        </p:cTn>
                                        <p:tgtEl>
                                          <p:spTgt spid="31"/>
                                        </p:tgtEl>
                                        <p:attrNameLst>
                                          <p:attrName>style.visibility</p:attrName>
                                        </p:attrNameLst>
                                      </p:cBhvr>
                                      <p:to>
                                        <p:strVal val="visible"/>
                                      </p:to>
                                    </p:set>
                                    <p:animEffect transition="in" filter="blinds(horizontal)">
                                      <p:cBhvr>
                                        <p:cTn id="11" dur="500"/>
                                        <p:tgtEl>
                                          <p:spTgt spid="31"/>
                                        </p:tgtEl>
                                      </p:cBhvr>
                                    </p:animEffect>
                                  </p:childTnLst>
                                </p:cTn>
                              </p:par>
                              <p:par>
                                <p:cTn id="12" presetID="3" presetClass="entr" presetSubtype="10" fill="hold" nodeType="withEffect">
                                  <p:stCondLst>
                                    <p:cond delay="0"/>
                                  </p:stCondLst>
                                  <p:childTnLst>
                                    <p:set>
                                      <p:cBhvr>
                                        <p:cTn id="13" dur="1" fill="hold">
                                          <p:stCondLst>
                                            <p:cond delay="0"/>
                                          </p:stCondLst>
                                        </p:cTn>
                                        <p:tgtEl>
                                          <p:spTgt spid="34"/>
                                        </p:tgtEl>
                                        <p:attrNameLst>
                                          <p:attrName>style.visibility</p:attrName>
                                        </p:attrNameLst>
                                      </p:cBhvr>
                                      <p:to>
                                        <p:strVal val="visible"/>
                                      </p:to>
                                    </p:set>
                                    <p:animEffect transition="in" filter="blinds(horizontal)">
                                      <p:cBhvr>
                                        <p:cTn id="14" dur="500"/>
                                        <p:tgtEl>
                                          <p:spTgt spid="34"/>
                                        </p:tgtEl>
                                      </p:cBhvr>
                                    </p:animEffect>
                                  </p:childTnLst>
                                </p:cTn>
                              </p:par>
                              <p:par>
                                <p:cTn id="15" presetID="3" presetClass="entr" presetSubtype="1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blinds(horizontal)">
                                      <p:cBhvr>
                                        <p:cTn id="17" dur="500"/>
                                        <p:tgtEl>
                                          <p:spTgt spid="21"/>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blinds(horizontal)">
                                      <p:cBhvr>
                                        <p:cTn id="20" dur="500"/>
                                        <p:tgtEl>
                                          <p:spTgt spid="22"/>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24"/>
                                        </p:tgtEl>
                                        <p:attrNameLst>
                                          <p:attrName>style.visibility</p:attrName>
                                        </p:attrNameLst>
                                      </p:cBhvr>
                                      <p:to>
                                        <p:strVal val="visible"/>
                                      </p:to>
                                    </p:set>
                                    <p:animEffect transition="in" filter="blinds(horizontal)">
                                      <p:cBhvr>
                                        <p:cTn id="23" dur="500"/>
                                        <p:tgtEl>
                                          <p:spTgt spid="24"/>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25"/>
                                        </p:tgtEl>
                                        <p:attrNameLst>
                                          <p:attrName>style.visibility</p:attrName>
                                        </p:attrNameLst>
                                      </p:cBhvr>
                                      <p:to>
                                        <p:strVal val="visible"/>
                                      </p:to>
                                    </p:set>
                                    <p:animEffect transition="in" filter="blinds(horizontal)">
                                      <p:cBhvr>
                                        <p:cTn id="26" dur="500"/>
                                        <p:tgtEl>
                                          <p:spTgt spid="25"/>
                                        </p:tgtEl>
                                      </p:cBhvr>
                                    </p:animEffect>
                                  </p:childTnLst>
                                </p:cTn>
                              </p:par>
                              <p:par>
                                <p:cTn id="27" presetID="3" presetClass="entr" presetSubtype="10" fill="hold" nodeType="withEffect">
                                  <p:stCondLst>
                                    <p:cond delay="0"/>
                                  </p:stCondLst>
                                  <p:childTnLst>
                                    <p:set>
                                      <p:cBhvr>
                                        <p:cTn id="28" dur="1" fill="hold">
                                          <p:stCondLst>
                                            <p:cond delay="0"/>
                                          </p:stCondLst>
                                        </p:cTn>
                                        <p:tgtEl>
                                          <p:spTgt spid="37"/>
                                        </p:tgtEl>
                                        <p:attrNameLst>
                                          <p:attrName>style.visibility</p:attrName>
                                        </p:attrNameLst>
                                      </p:cBhvr>
                                      <p:to>
                                        <p:strVal val="visible"/>
                                      </p:to>
                                    </p:set>
                                    <p:animEffect transition="in" filter="blinds(horizontal)">
                                      <p:cBhvr>
                                        <p:cTn id="29" dur="500"/>
                                        <p:tgtEl>
                                          <p:spTgt spid="37"/>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40"/>
                                        </p:tgtEl>
                                        <p:attrNameLst>
                                          <p:attrName>style.visibility</p:attrName>
                                        </p:attrNameLst>
                                      </p:cBhvr>
                                      <p:to>
                                        <p:strVal val="visible"/>
                                      </p:to>
                                    </p:set>
                                    <p:animEffect transition="in" filter="blinds(horizontal)">
                                      <p:cBhvr>
                                        <p:cTn id="32" dur="500"/>
                                        <p:tgtEl>
                                          <p:spTgt spid="40"/>
                                        </p:tgtEl>
                                      </p:cBhvr>
                                    </p:animEffect>
                                  </p:childTnLst>
                                </p:cTn>
                              </p:par>
                              <p:par>
                                <p:cTn id="33" presetID="3" presetClass="entr" presetSubtype="10" fill="hold" grpId="0" nodeType="withEffect">
                                  <p:stCondLst>
                                    <p:cond delay="0"/>
                                  </p:stCondLst>
                                  <p:childTnLst>
                                    <p:set>
                                      <p:cBhvr>
                                        <p:cTn id="34" dur="1" fill="hold">
                                          <p:stCondLst>
                                            <p:cond delay="0"/>
                                          </p:stCondLst>
                                        </p:cTn>
                                        <p:tgtEl>
                                          <p:spTgt spid="41"/>
                                        </p:tgtEl>
                                        <p:attrNameLst>
                                          <p:attrName>style.visibility</p:attrName>
                                        </p:attrNameLst>
                                      </p:cBhvr>
                                      <p:to>
                                        <p:strVal val="visible"/>
                                      </p:to>
                                    </p:set>
                                    <p:animEffect transition="in" filter="blinds(horizontal)">
                                      <p:cBhvr>
                                        <p:cTn id="35" dur="500"/>
                                        <p:tgtEl>
                                          <p:spTgt spid="4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p:bldP spid="22" grpId="0"/>
      <p:bldP spid="24" grpId="0"/>
      <p:bldP spid="25" grpId="0"/>
      <p:bldP spid="40" grpId="0"/>
      <p:bldP spid="41"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128905" y="5906135"/>
            <a:ext cx="12320905" cy="1169035"/>
          </a:xfrm>
          <a:prstGeom prst="rect">
            <a:avLst/>
          </a:prstGeom>
          <a:noFill/>
        </p:spPr>
      </p:pic>
      <p:sp>
        <p:nvSpPr>
          <p:cNvPr id="38" name="文本框 37"/>
          <p:cNvSpPr txBox="1"/>
          <p:nvPr/>
        </p:nvSpPr>
        <p:spPr>
          <a:xfrm>
            <a:off x="4912360" y="387985"/>
            <a:ext cx="2657475" cy="33718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处世不惊</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sp>
        <p:nvSpPr>
          <p:cNvPr id="42" name="íşļiďè"/>
          <p:cNvSpPr/>
          <p:nvPr/>
        </p:nvSpPr>
        <p:spPr>
          <a:xfrm>
            <a:off x="5651105" y="972252"/>
            <a:ext cx="1919192" cy="1038079"/>
          </a:xfrm>
          <a:custGeom>
            <a:avLst/>
            <a:gdLst>
              <a:gd name="connsiteX0" fmla="*/ 1832429 w 6775553"/>
              <a:gd name="connsiteY0" fmla="*/ 0 h 3664858"/>
              <a:gd name="connsiteX1" fmla="*/ 3520857 w 6775553"/>
              <a:gd name="connsiteY1" fmla="*/ 1119165 h 3664858"/>
              <a:gd name="connsiteX2" fmla="*/ 3541502 w 6775553"/>
              <a:gd name="connsiteY2" fmla="*/ 1175571 h 3664858"/>
              <a:gd name="connsiteX3" fmla="*/ 3543956 w 6775553"/>
              <a:gd name="connsiteY3" fmla="*/ 1174000 h 3664858"/>
              <a:gd name="connsiteX4" fmla="*/ 3615719 w 6775553"/>
              <a:gd name="connsiteY4" fmla="*/ 1306233 h 3664858"/>
              <a:gd name="connsiteX5" fmla="*/ 4345916 w 6775553"/>
              <a:gd name="connsiteY5" fmla="*/ 1694531 h 3664858"/>
              <a:gd name="connsiteX6" fmla="*/ 5011770 w 6775553"/>
              <a:gd name="connsiteY6" fmla="*/ 1390179 h 3664858"/>
              <a:gd name="connsiteX7" fmla="*/ 5048596 w 6775553"/>
              <a:gd name="connsiteY7" fmla="*/ 1342134 h 3664858"/>
              <a:gd name="connsiteX8" fmla="*/ 5066082 w 6775553"/>
              <a:gd name="connsiteY8" fmla="*/ 1309919 h 3664858"/>
              <a:gd name="connsiteX9" fmla="*/ 5089552 w 6775553"/>
              <a:gd name="connsiteY9" fmla="*/ 1281473 h 3664858"/>
              <a:gd name="connsiteX10" fmla="*/ 5094681 w 6775553"/>
              <a:gd name="connsiteY10" fmla="*/ 1272022 h 3664858"/>
              <a:gd name="connsiteX11" fmla="*/ 5096253 w 6775553"/>
              <a:gd name="connsiteY11" fmla="*/ 1273351 h 3664858"/>
              <a:gd name="connsiteX12" fmla="*/ 5180197 w 6775553"/>
              <a:gd name="connsiteY12" fmla="*/ 1171610 h 3664858"/>
              <a:gd name="connsiteX13" fmla="*/ 5841015 w 6775553"/>
              <a:gd name="connsiteY13" fmla="*/ 897890 h 3664858"/>
              <a:gd name="connsiteX14" fmla="*/ 6775553 w 6775553"/>
              <a:gd name="connsiteY14" fmla="*/ 1832428 h 3664858"/>
              <a:gd name="connsiteX15" fmla="*/ 5841015 w 6775553"/>
              <a:gd name="connsiteY15" fmla="*/ 2766966 h 3664858"/>
              <a:gd name="connsiteX16" fmla="*/ 5134367 w 6775553"/>
              <a:gd name="connsiteY16" fmla="*/ 2444014 h 3664858"/>
              <a:gd name="connsiteX17" fmla="*/ 5092691 w 6775553"/>
              <a:gd name="connsiteY17" fmla="*/ 2386854 h 3664858"/>
              <a:gd name="connsiteX18" fmla="*/ 5090513 w 6775553"/>
              <a:gd name="connsiteY18" fmla="*/ 2388695 h 3664858"/>
              <a:gd name="connsiteX19" fmla="*/ 5080267 w 6775553"/>
              <a:gd name="connsiteY19" fmla="*/ 2369814 h 3664858"/>
              <a:gd name="connsiteX20" fmla="*/ 5046845 w 6775553"/>
              <a:gd name="connsiteY20" fmla="*/ 2323975 h 3664858"/>
              <a:gd name="connsiteX21" fmla="*/ 5011770 w 6775553"/>
              <a:gd name="connsiteY21" fmla="*/ 2278215 h 3664858"/>
              <a:gd name="connsiteX22" fmla="*/ 4345916 w 6775553"/>
              <a:gd name="connsiteY22" fmla="*/ 1973862 h 3664858"/>
              <a:gd name="connsiteX23" fmla="*/ 3615719 w 6775553"/>
              <a:gd name="connsiteY23" fmla="*/ 2362160 h 3664858"/>
              <a:gd name="connsiteX24" fmla="*/ 3548466 w 6775553"/>
              <a:gd name="connsiteY24" fmla="*/ 2486081 h 3664858"/>
              <a:gd name="connsiteX25" fmla="*/ 3544494 w 6775553"/>
              <a:gd name="connsiteY25" fmla="*/ 2483539 h 3664858"/>
              <a:gd name="connsiteX26" fmla="*/ 3533622 w 6775553"/>
              <a:gd name="connsiteY26" fmla="*/ 2514722 h 3664858"/>
              <a:gd name="connsiteX27" fmla="*/ 1832429 w 6775553"/>
              <a:gd name="connsiteY27" fmla="*/ 3664858 h 3664858"/>
              <a:gd name="connsiteX28" fmla="*/ 0 w 6775553"/>
              <a:gd name="connsiteY28" fmla="*/ 1832429 h 3664858"/>
              <a:gd name="connsiteX29" fmla="*/ 1832429 w 6775553"/>
              <a:gd name="connsiteY29" fmla="*/ 0 h 366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75553" h="3664858">
                <a:moveTo>
                  <a:pt x="1832429" y="0"/>
                </a:moveTo>
                <a:cubicBezTo>
                  <a:pt x="2591446" y="0"/>
                  <a:pt x="3242679" y="461478"/>
                  <a:pt x="3520857" y="1119165"/>
                </a:cubicBezTo>
                <a:lnTo>
                  <a:pt x="3541502" y="1175571"/>
                </a:lnTo>
                <a:lnTo>
                  <a:pt x="3543956" y="1174000"/>
                </a:lnTo>
                <a:lnTo>
                  <a:pt x="3615719" y="1306233"/>
                </a:lnTo>
                <a:cubicBezTo>
                  <a:pt x="3773967" y="1540504"/>
                  <a:pt x="4041957" y="1694531"/>
                  <a:pt x="4345916" y="1694531"/>
                </a:cubicBezTo>
                <a:cubicBezTo>
                  <a:pt x="4611881" y="1694531"/>
                  <a:pt x="4850306" y="1576604"/>
                  <a:pt x="5011770" y="1390179"/>
                </a:cubicBezTo>
                <a:lnTo>
                  <a:pt x="5048596" y="1342134"/>
                </a:lnTo>
                <a:lnTo>
                  <a:pt x="5066082" y="1309919"/>
                </a:lnTo>
                <a:lnTo>
                  <a:pt x="5089552" y="1281473"/>
                </a:lnTo>
                <a:lnTo>
                  <a:pt x="5094681" y="1272022"/>
                </a:lnTo>
                <a:lnTo>
                  <a:pt x="5096253" y="1273351"/>
                </a:lnTo>
                <a:lnTo>
                  <a:pt x="5180197" y="1171610"/>
                </a:lnTo>
                <a:cubicBezTo>
                  <a:pt x="5349315" y="1002492"/>
                  <a:pt x="5582950" y="897890"/>
                  <a:pt x="5841015" y="897890"/>
                </a:cubicBezTo>
                <a:cubicBezTo>
                  <a:pt x="6357146" y="897890"/>
                  <a:pt x="6775553" y="1316297"/>
                  <a:pt x="6775553" y="1832428"/>
                </a:cubicBezTo>
                <a:cubicBezTo>
                  <a:pt x="6775553" y="2348559"/>
                  <a:pt x="6357146" y="2766966"/>
                  <a:pt x="5841015" y="2766966"/>
                </a:cubicBezTo>
                <a:cubicBezTo>
                  <a:pt x="5558756" y="2766966"/>
                  <a:pt x="5305723" y="2641832"/>
                  <a:pt x="5134367" y="2444014"/>
                </a:cubicBezTo>
                <a:lnTo>
                  <a:pt x="5092691" y="2386854"/>
                </a:lnTo>
                <a:lnTo>
                  <a:pt x="5090513" y="2388695"/>
                </a:lnTo>
                <a:lnTo>
                  <a:pt x="5080267" y="2369814"/>
                </a:lnTo>
                <a:lnTo>
                  <a:pt x="5046845" y="2323975"/>
                </a:lnTo>
                <a:lnTo>
                  <a:pt x="5011770" y="2278215"/>
                </a:lnTo>
                <a:cubicBezTo>
                  <a:pt x="4850306" y="2091790"/>
                  <a:pt x="4611881" y="1973862"/>
                  <a:pt x="4345916" y="1973862"/>
                </a:cubicBezTo>
                <a:cubicBezTo>
                  <a:pt x="4041957" y="1973863"/>
                  <a:pt x="3773967" y="2127890"/>
                  <a:pt x="3615719" y="2362160"/>
                </a:cubicBezTo>
                <a:lnTo>
                  <a:pt x="3548466" y="2486081"/>
                </a:lnTo>
                <a:lnTo>
                  <a:pt x="3544494" y="2483539"/>
                </a:lnTo>
                <a:lnTo>
                  <a:pt x="3533622" y="2514722"/>
                </a:lnTo>
                <a:cubicBezTo>
                  <a:pt x="3263004" y="3188846"/>
                  <a:pt x="2603306" y="3664858"/>
                  <a:pt x="1832429" y="3664858"/>
                </a:cubicBezTo>
                <a:cubicBezTo>
                  <a:pt x="820406" y="3664858"/>
                  <a:pt x="0" y="2844452"/>
                  <a:pt x="0" y="1832429"/>
                </a:cubicBezTo>
                <a:cubicBezTo>
                  <a:pt x="0" y="820406"/>
                  <a:pt x="820406" y="0"/>
                  <a:pt x="1832429" y="0"/>
                </a:cubicBezTo>
                <a:close/>
              </a:path>
            </a:pathLst>
          </a:custGeom>
          <a:solidFill>
            <a:srgbClr val="9EA5A9">
              <a:alpha val="81000"/>
            </a:srgb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latin typeface="思源宋体" panose="02020700000000000000" charset="-122"/>
              <a:cs typeface="思源宋体" panose="02020700000000000000" charset="-122"/>
            </a:endParaRPr>
          </a:p>
        </p:txBody>
      </p:sp>
      <p:sp>
        <p:nvSpPr>
          <p:cNvPr id="43" name="îṧļiḓe"/>
          <p:cNvSpPr/>
          <p:nvPr/>
        </p:nvSpPr>
        <p:spPr>
          <a:xfrm flipH="1">
            <a:off x="4781878" y="2237645"/>
            <a:ext cx="1919192" cy="1038079"/>
          </a:xfrm>
          <a:custGeom>
            <a:avLst/>
            <a:gdLst>
              <a:gd name="connsiteX0" fmla="*/ 1832429 w 6775553"/>
              <a:gd name="connsiteY0" fmla="*/ 0 h 3664858"/>
              <a:gd name="connsiteX1" fmla="*/ 3520857 w 6775553"/>
              <a:gd name="connsiteY1" fmla="*/ 1119165 h 3664858"/>
              <a:gd name="connsiteX2" fmla="*/ 3541502 w 6775553"/>
              <a:gd name="connsiteY2" fmla="*/ 1175571 h 3664858"/>
              <a:gd name="connsiteX3" fmla="*/ 3543956 w 6775553"/>
              <a:gd name="connsiteY3" fmla="*/ 1174000 h 3664858"/>
              <a:gd name="connsiteX4" fmla="*/ 3615719 w 6775553"/>
              <a:gd name="connsiteY4" fmla="*/ 1306233 h 3664858"/>
              <a:gd name="connsiteX5" fmla="*/ 4345916 w 6775553"/>
              <a:gd name="connsiteY5" fmla="*/ 1694531 h 3664858"/>
              <a:gd name="connsiteX6" fmla="*/ 5011770 w 6775553"/>
              <a:gd name="connsiteY6" fmla="*/ 1390179 h 3664858"/>
              <a:gd name="connsiteX7" fmla="*/ 5048596 w 6775553"/>
              <a:gd name="connsiteY7" fmla="*/ 1342134 h 3664858"/>
              <a:gd name="connsiteX8" fmla="*/ 5066082 w 6775553"/>
              <a:gd name="connsiteY8" fmla="*/ 1309919 h 3664858"/>
              <a:gd name="connsiteX9" fmla="*/ 5089552 w 6775553"/>
              <a:gd name="connsiteY9" fmla="*/ 1281473 h 3664858"/>
              <a:gd name="connsiteX10" fmla="*/ 5094681 w 6775553"/>
              <a:gd name="connsiteY10" fmla="*/ 1272022 h 3664858"/>
              <a:gd name="connsiteX11" fmla="*/ 5096253 w 6775553"/>
              <a:gd name="connsiteY11" fmla="*/ 1273351 h 3664858"/>
              <a:gd name="connsiteX12" fmla="*/ 5180197 w 6775553"/>
              <a:gd name="connsiteY12" fmla="*/ 1171610 h 3664858"/>
              <a:gd name="connsiteX13" fmla="*/ 5841015 w 6775553"/>
              <a:gd name="connsiteY13" fmla="*/ 897890 h 3664858"/>
              <a:gd name="connsiteX14" fmla="*/ 6775553 w 6775553"/>
              <a:gd name="connsiteY14" fmla="*/ 1832428 h 3664858"/>
              <a:gd name="connsiteX15" fmla="*/ 5841015 w 6775553"/>
              <a:gd name="connsiteY15" fmla="*/ 2766966 h 3664858"/>
              <a:gd name="connsiteX16" fmla="*/ 5134367 w 6775553"/>
              <a:gd name="connsiteY16" fmla="*/ 2444014 h 3664858"/>
              <a:gd name="connsiteX17" fmla="*/ 5092691 w 6775553"/>
              <a:gd name="connsiteY17" fmla="*/ 2386854 h 3664858"/>
              <a:gd name="connsiteX18" fmla="*/ 5090513 w 6775553"/>
              <a:gd name="connsiteY18" fmla="*/ 2388695 h 3664858"/>
              <a:gd name="connsiteX19" fmla="*/ 5080267 w 6775553"/>
              <a:gd name="connsiteY19" fmla="*/ 2369814 h 3664858"/>
              <a:gd name="connsiteX20" fmla="*/ 5046845 w 6775553"/>
              <a:gd name="connsiteY20" fmla="*/ 2323975 h 3664858"/>
              <a:gd name="connsiteX21" fmla="*/ 5011770 w 6775553"/>
              <a:gd name="connsiteY21" fmla="*/ 2278215 h 3664858"/>
              <a:gd name="connsiteX22" fmla="*/ 4345916 w 6775553"/>
              <a:gd name="connsiteY22" fmla="*/ 1973862 h 3664858"/>
              <a:gd name="connsiteX23" fmla="*/ 3615719 w 6775553"/>
              <a:gd name="connsiteY23" fmla="*/ 2362160 h 3664858"/>
              <a:gd name="connsiteX24" fmla="*/ 3548466 w 6775553"/>
              <a:gd name="connsiteY24" fmla="*/ 2486081 h 3664858"/>
              <a:gd name="connsiteX25" fmla="*/ 3544494 w 6775553"/>
              <a:gd name="connsiteY25" fmla="*/ 2483539 h 3664858"/>
              <a:gd name="connsiteX26" fmla="*/ 3533622 w 6775553"/>
              <a:gd name="connsiteY26" fmla="*/ 2514722 h 3664858"/>
              <a:gd name="connsiteX27" fmla="*/ 1832429 w 6775553"/>
              <a:gd name="connsiteY27" fmla="*/ 3664858 h 3664858"/>
              <a:gd name="connsiteX28" fmla="*/ 0 w 6775553"/>
              <a:gd name="connsiteY28" fmla="*/ 1832429 h 3664858"/>
              <a:gd name="connsiteX29" fmla="*/ 1832429 w 6775553"/>
              <a:gd name="connsiteY29" fmla="*/ 0 h 366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75553" h="3664858">
                <a:moveTo>
                  <a:pt x="1832429" y="0"/>
                </a:moveTo>
                <a:cubicBezTo>
                  <a:pt x="2591446" y="0"/>
                  <a:pt x="3242679" y="461478"/>
                  <a:pt x="3520857" y="1119165"/>
                </a:cubicBezTo>
                <a:lnTo>
                  <a:pt x="3541502" y="1175571"/>
                </a:lnTo>
                <a:lnTo>
                  <a:pt x="3543956" y="1174000"/>
                </a:lnTo>
                <a:lnTo>
                  <a:pt x="3615719" y="1306233"/>
                </a:lnTo>
                <a:cubicBezTo>
                  <a:pt x="3773967" y="1540504"/>
                  <a:pt x="4041957" y="1694531"/>
                  <a:pt x="4345916" y="1694531"/>
                </a:cubicBezTo>
                <a:cubicBezTo>
                  <a:pt x="4611881" y="1694531"/>
                  <a:pt x="4850306" y="1576604"/>
                  <a:pt x="5011770" y="1390179"/>
                </a:cubicBezTo>
                <a:lnTo>
                  <a:pt x="5048596" y="1342134"/>
                </a:lnTo>
                <a:lnTo>
                  <a:pt x="5066082" y="1309919"/>
                </a:lnTo>
                <a:lnTo>
                  <a:pt x="5089552" y="1281473"/>
                </a:lnTo>
                <a:lnTo>
                  <a:pt x="5094681" y="1272022"/>
                </a:lnTo>
                <a:lnTo>
                  <a:pt x="5096253" y="1273351"/>
                </a:lnTo>
                <a:lnTo>
                  <a:pt x="5180197" y="1171610"/>
                </a:lnTo>
                <a:cubicBezTo>
                  <a:pt x="5349315" y="1002492"/>
                  <a:pt x="5582950" y="897890"/>
                  <a:pt x="5841015" y="897890"/>
                </a:cubicBezTo>
                <a:cubicBezTo>
                  <a:pt x="6357146" y="897890"/>
                  <a:pt x="6775553" y="1316297"/>
                  <a:pt x="6775553" y="1832428"/>
                </a:cubicBezTo>
                <a:cubicBezTo>
                  <a:pt x="6775553" y="2348559"/>
                  <a:pt x="6357146" y="2766966"/>
                  <a:pt x="5841015" y="2766966"/>
                </a:cubicBezTo>
                <a:cubicBezTo>
                  <a:pt x="5558756" y="2766966"/>
                  <a:pt x="5305723" y="2641832"/>
                  <a:pt x="5134367" y="2444014"/>
                </a:cubicBezTo>
                <a:lnTo>
                  <a:pt x="5092691" y="2386854"/>
                </a:lnTo>
                <a:lnTo>
                  <a:pt x="5090513" y="2388695"/>
                </a:lnTo>
                <a:lnTo>
                  <a:pt x="5080267" y="2369814"/>
                </a:lnTo>
                <a:lnTo>
                  <a:pt x="5046845" y="2323975"/>
                </a:lnTo>
                <a:lnTo>
                  <a:pt x="5011770" y="2278215"/>
                </a:lnTo>
                <a:cubicBezTo>
                  <a:pt x="4850306" y="2091790"/>
                  <a:pt x="4611881" y="1973862"/>
                  <a:pt x="4345916" y="1973862"/>
                </a:cubicBezTo>
                <a:cubicBezTo>
                  <a:pt x="4041957" y="1973863"/>
                  <a:pt x="3773967" y="2127890"/>
                  <a:pt x="3615719" y="2362160"/>
                </a:cubicBezTo>
                <a:lnTo>
                  <a:pt x="3548466" y="2486081"/>
                </a:lnTo>
                <a:lnTo>
                  <a:pt x="3544494" y="2483539"/>
                </a:lnTo>
                <a:lnTo>
                  <a:pt x="3533622" y="2514722"/>
                </a:lnTo>
                <a:cubicBezTo>
                  <a:pt x="3263004" y="3188846"/>
                  <a:pt x="2603306" y="3664858"/>
                  <a:pt x="1832429" y="3664858"/>
                </a:cubicBezTo>
                <a:cubicBezTo>
                  <a:pt x="820406" y="3664858"/>
                  <a:pt x="0" y="2844452"/>
                  <a:pt x="0" y="1832429"/>
                </a:cubicBezTo>
                <a:cubicBezTo>
                  <a:pt x="0" y="820406"/>
                  <a:pt x="820406" y="0"/>
                  <a:pt x="1832429" y="0"/>
                </a:cubicBezTo>
                <a:close/>
              </a:path>
            </a:pathLst>
          </a:custGeom>
          <a:solidFill>
            <a:srgbClr val="556268"/>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latin typeface="思源宋体" panose="02020700000000000000" charset="-122"/>
              <a:cs typeface="思源宋体" panose="02020700000000000000" charset="-122"/>
            </a:endParaRPr>
          </a:p>
        </p:txBody>
      </p:sp>
      <p:sp>
        <p:nvSpPr>
          <p:cNvPr id="44" name="íṡliḑê"/>
          <p:cNvSpPr/>
          <p:nvPr/>
        </p:nvSpPr>
        <p:spPr>
          <a:xfrm>
            <a:off x="5651105" y="3487797"/>
            <a:ext cx="1919192" cy="1038079"/>
          </a:xfrm>
          <a:custGeom>
            <a:avLst/>
            <a:gdLst>
              <a:gd name="connsiteX0" fmla="*/ 1832429 w 6775553"/>
              <a:gd name="connsiteY0" fmla="*/ 0 h 3664858"/>
              <a:gd name="connsiteX1" fmla="*/ 3520857 w 6775553"/>
              <a:gd name="connsiteY1" fmla="*/ 1119165 h 3664858"/>
              <a:gd name="connsiteX2" fmla="*/ 3541502 w 6775553"/>
              <a:gd name="connsiteY2" fmla="*/ 1175571 h 3664858"/>
              <a:gd name="connsiteX3" fmla="*/ 3543956 w 6775553"/>
              <a:gd name="connsiteY3" fmla="*/ 1174000 h 3664858"/>
              <a:gd name="connsiteX4" fmla="*/ 3615719 w 6775553"/>
              <a:gd name="connsiteY4" fmla="*/ 1306233 h 3664858"/>
              <a:gd name="connsiteX5" fmla="*/ 4345916 w 6775553"/>
              <a:gd name="connsiteY5" fmla="*/ 1694531 h 3664858"/>
              <a:gd name="connsiteX6" fmla="*/ 5011770 w 6775553"/>
              <a:gd name="connsiteY6" fmla="*/ 1390179 h 3664858"/>
              <a:gd name="connsiteX7" fmla="*/ 5048596 w 6775553"/>
              <a:gd name="connsiteY7" fmla="*/ 1342134 h 3664858"/>
              <a:gd name="connsiteX8" fmla="*/ 5066082 w 6775553"/>
              <a:gd name="connsiteY8" fmla="*/ 1309919 h 3664858"/>
              <a:gd name="connsiteX9" fmla="*/ 5089552 w 6775553"/>
              <a:gd name="connsiteY9" fmla="*/ 1281473 h 3664858"/>
              <a:gd name="connsiteX10" fmla="*/ 5094681 w 6775553"/>
              <a:gd name="connsiteY10" fmla="*/ 1272022 h 3664858"/>
              <a:gd name="connsiteX11" fmla="*/ 5096253 w 6775553"/>
              <a:gd name="connsiteY11" fmla="*/ 1273351 h 3664858"/>
              <a:gd name="connsiteX12" fmla="*/ 5180197 w 6775553"/>
              <a:gd name="connsiteY12" fmla="*/ 1171610 h 3664858"/>
              <a:gd name="connsiteX13" fmla="*/ 5841015 w 6775553"/>
              <a:gd name="connsiteY13" fmla="*/ 897890 h 3664858"/>
              <a:gd name="connsiteX14" fmla="*/ 6775553 w 6775553"/>
              <a:gd name="connsiteY14" fmla="*/ 1832428 h 3664858"/>
              <a:gd name="connsiteX15" fmla="*/ 5841015 w 6775553"/>
              <a:gd name="connsiteY15" fmla="*/ 2766966 h 3664858"/>
              <a:gd name="connsiteX16" fmla="*/ 5134367 w 6775553"/>
              <a:gd name="connsiteY16" fmla="*/ 2444014 h 3664858"/>
              <a:gd name="connsiteX17" fmla="*/ 5092691 w 6775553"/>
              <a:gd name="connsiteY17" fmla="*/ 2386854 h 3664858"/>
              <a:gd name="connsiteX18" fmla="*/ 5090513 w 6775553"/>
              <a:gd name="connsiteY18" fmla="*/ 2388695 h 3664858"/>
              <a:gd name="connsiteX19" fmla="*/ 5080267 w 6775553"/>
              <a:gd name="connsiteY19" fmla="*/ 2369814 h 3664858"/>
              <a:gd name="connsiteX20" fmla="*/ 5046845 w 6775553"/>
              <a:gd name="connsiteY20" fmla="*/ 2323975 h 3664858"/>
              <a:gd name="connsiteX21" fmla="*/ 5011770 w 6775553"/>
              <a:gd name="connsiteY21" fmla="*/ 2278215 h 3664858"/>
              <a:gd name="connsiteX22" fmla="*/ 4345916 w 6775553"/>
              <a:gd name="connsiteY22" fmla="*/ 1973862 h 3664858"/>
              <a:gd name="connsiteX23" fmla="*/ 3615719 w 6775553"/>
              <a:gd name="connsiteY23" fmla="*/ 2362160 h 3664858"/>
              <a:gd name="connsiteX24" fmla="*/ 3548466 w 6775553"/>
              <a:gd name="connsiteY24" fmla="*/ 2486081 h 3664858"/>
              <a:gd name="connsiteX25" fmla="*/ 3544494 w 6775553"/>
              <a:gd name="connsiteY25" fmla="*/ 2483539 h 3664858"/>
              <a:gd name="connsiteX26" fmla="*/ 3533622 w 6775553"/>
              <a:gd name="connsiteY26" fmla="*/ 2514722 h 3664858"/>
              <a:gd name="connsiteX27" fmla="*/ 1832429 w 6775553"/>
              <a:gd name="connsiteY27" fmla="*/ 3664858 h 3664858"/>
              <a:gd name="connsiteX28" fmla="*/ 0 w 6775553"/>
              <a:gd name="connsiteY28" fmla="*/ 1832429 h 3664858"/>
              <a:gd name="connsiteX29" fmla="*/ 1832429 w 6775553"/>
              <a:gd name="connsiteY29" fmla="*/ 0 h 366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75553" h="3664858">
                <a:moveTo>
                  <a:pt x="1832429" y="0"/>
                </a:moveTo>
                <a:cubicBezTo>
                  <a:pt x="2591446" y="0"/>
                  <a:pt x="3242679" y="461478"/>
                  <a:pt x="3520857" y="1119165"/>
                </a:cubicBezTo>
                <a:lnTo>
                  <a:pt x="3541502" y="1175571"/>
                </a:lnTo>
                <a:lnTo>
                  <a:pt x="3543956" y="1174000"/>
                </a:lnTo>
                <a:lnTo>
                  <a:pt x="3615719" y="1306233"/>
                </a:lnTo>
                <a:cubicBezTo>
                  <a:pt x="3773967" y="1540504"/>
                  <a:pt x="4041957" y="1694531"/>
                  <a:pt x="4345916" y="1694531"/>
                </a:cubicBezTo>
                <a:cubicBezTo>
                  <a:pt x="4611881" y="1694531"/>
                  <a:pt x="4850306" y="1576604"/>
                  <a:pt x="5011770" y="1390179"/>
                </a:cubicBezTo>
                <a:lnTo>
                  <a:pt x="5048596" y="1342134"/>
                </a:lnTo>
                <a:lnTo>
                  <a:pt x="5066082" y="1309919"/>
                </a:lnTo>
                <a:lnTo>
                  <a:pt x="5089552" y="1281473"/>
                </a:lnTo>
                <a:lnTo>
                  <a:pt x="5094681" y="1272022"/>
                </a:lnTo>
                <a:lnTo>
                  <a:pt x="5096253" y="1273351"/>
                </a:lnTo>
                <a:lnTo>
                  <a:pt x="5180197" y="1171610"/>
                </a:lnTo>
                <a:cubicBezTo>
                  <a:pt x="5349315" y="1002492"/>
                  <a:pt x="5582950" y="897890"/>
                  <a:pt x="5841015" y="897890"/>
                </a:cubicBezTo>
                <a:cubicBezTo>
                  <a:pt x="6357146" y="897890"/>
                  <a:pt x="6775553" y="1316297"/>
                  <a:pt x="6775553" y="1832428"/>
                </a:cubicBezTo>
                <a:cubicBezTo>
                  <a:pt x="6775553" y="2348559"/>
                  <a:pt x="6357146" y="2766966"/>
                  <a:pt x="5841015" y="2766966"/>
                </a:cubicBezTo>
                <a:cubicBezTo>
                  <a:pt x="5558756" y="2766966"/>
                  <a:pt x="5305723" y="2641832"/>
                  <a:pt x="5134367" y="2444014"/>
                </a:cubicBezTo>
                <a:lnTo>
                  <a:pt x="5092691" y="2386854"/>
                </a:lnTo>
                <a:lnTo>
                  <a:pt x="5090513" y="2388695"/>
                </a:lnTo>
                <a:lnTo>
                  <a:pt x="5080267" y="2369814"/>
                </a:lnTo>
                <a:lnTo>
                  <a:pt x="5046845" y="2323975"/>
                </a:lnTo>
                <a:lnTo>
                  <a:pt x="5011770" y="2278215"/>
                </a:lnTo>
                <a:cubicBezTo>
                  <a:pt x="4850306" y="2091790"/>
                  <a:pt x="4611881" y="1973862"/>
                  <a:pt x="4345916" y="1973862"/>
                </a:cubicBezTo>
                <a:cubicBezTo>
                  <a:pt x="4041957" y="1973863"/>
                  <a:pt x="3773967" y="2127890"/>
                  <a:pt x="3615719" y="2362160"/>
                </a:cubicBezTo>
                <a:lnTo>
                  <a:pt x="3548466" y="2486081"/>
                </a:lnTo>
                <a:lnTo>
                  <a:pt x="3544494" y="2483539"/>
                </a:lnTo>
                <a:lnTo>
                  <a:pt x="3533622" y="2514722"/>
                </a:lnTo>
                <a:cubicBezTo>
                  <a:pt x="3263004" y="3188846"/>
                  <a:pt x="2603306" y="3664858"/>
                  <a:pt x="1832429" y="3664858"/>
                </a:cubicBezTo>
                <a:cubicBezTo>
                  <a:pt x="820406" y="3664858"/>
                  <a:pt x="0" y="2844452"/>
                  <a:pt x="0" y="1832429"/>
                </a:cubicBezTo>
                <a:cubicBezTo>
                  <a:pt x="0" y="820406"/>
                  <a:pt x="820406" y="0"/>
                  <a:pt x="1832429" y="0"/>
                </a:cubicBezTo>
                <a:close/>
              </a:path>
            </a:pathLst>
          </a:custGeom>
          <a:solidFill>
            <a:srgbClr val="9EA5A9">
              <a:alpha val="81000"/>
            </a:srgbClr>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latin typeface="思源宋体" panose="02020700000000000000" charset="-122"/>
              <a:cs typeface="思源宋体" panose="02020700000000000000" charset="-122"/>
            </a:endParaRPr>
          </a:p>
        </p:txBody>
      </p:sp>
      <p:sp>
        <p:nvSpPr>
          <p:cNvPr id="45" name="iś1ïḑê"/>
          <p:cNvSpPr/>
          <p:nvPr/>
        </p:nvSpPr>
        <p:spPr>
          <a:xfrm flipH="1">
            <a:off x="4781878" y="4753190"/>
            <a:ext cx="1919192" cy="1038079"/>
          </a:xfrm>
          <a:custGeom>
            <a:avLst/>
            <a:gdLst>
              <a:gd name="connsiteX0" fmla="*/ 1832429 w 6775553"/>
              <a:gd name="connsiteY0" fmla="*/ 0 h 3664858"/>
              <a:gd name="connsiteX1" fmla="*/ 3520857 w 6775553"/>
              <a:gd name="connsiteY1" fmla="*/ 1119165 h 3664858"/>
              <a:gd name="connsiteX2" fmla="*/ 3541502 w 6775553"/>
              <a:gd name="connsiteY2" fmla="*/ 1175571 h 3664858"/>
              <a:gd name="connsiteX3" fmla="*/ 3543956 w 6775553"/>
              <a:gd name="connsiteY3" fmla="*/ 1174000 h 3664858"/>
              <a:gd name="connsiteX4" fmla="*/ 3615719 w 6775553"/>
              <a:gd name="connsiteY4" fmla="*/ 1306233 h 3664858"/>
              <a:gd name="connsiteX5" fmla="*/ 4345916 w 6775553"/>
              <a:gd name="connsiteY5" fmla="*/ 1694531 h 3664858"/>
              <a:gd name="connsiteX6" fmla="*/ 5011770 w 6775553"/>
              <a:gd name="connsiteY6" fmla="*/ 1390179 h 3664858"/>
              <a:gd name="connsiteX7" fmla="*/ 5048596 w 6775553"/>
              <a:gd name="connsiteY7" fmla="*/ 1342134 h 3664858"/>
              <a:gd name="connsiteX8" fmla="*/ 5066082 w 6775553"/>
              <a:gd name="connsiteY8" fmla="*/ 1309919 h 3664858"/>
              <a:gd name="connsiteX9" fmla="*/ 5089552 w 6775553"/>
              <a:gd name="connsiteY9" fmla="*/ 1281473 h 3664858"/>
              <a:gd name="connsiteX10" fmla="*/ 5094681 w 6775553"/>
              <a:gd name="connsiteY10" fmla="*/ 1272022 h 3664858"/>
              <a:gd name="connsiteX11" fmla="*/ 5096253 w 6775553"/>
              <a:gd name="connsiteY11" fmla="*/ 1273351 h 3664858"/>
              <a:gd name="connsiteX12" fmla="*/ 5180197 w 6775553"/>
              <a:gd name="connsiteY12" fmla="*/ 1171610 h 3664858"/>
              <a:gd name="connsiteX13" fmla="*/ 5841015 w 6775553"/>
              <a:gd name="connsiteY13" fmla="*/ 897890 h 3664858"/>
              <a:gd name="connsiteX14" fmla="*/ 6775553 w 6775553"/>
              <a:gd name="connsiteY14" fmla="*/ 1832428 h 3664858"/>
              <a:gd name="connsiteX15" fmla="*/ 5841015 w 6775553"/>
              <a:gd name="connsiteY15" fmla="*/ 2766966 h 3664858"/>
              <a:gd name="connsiteX16" fmla="*/ 5134367 w 6775553"/>
              <a:gd name="connsiteY16" fmla="*/ 2444014 h 3664858"/>
              <a:gd name="connsiteX17" fmla="*/ 5092691 w 6775553"/>
              <a:gd name="connsiteY17" fmla="*/ 2386854 h 3664858"/>
              <a:gd name="connsiteX18" fmla="*/ 5090513 w 6775553"/>
              <a:gd name="connsiteY18" fmla="*/ 2388695 h 3664858"/>
              <a:gd name="connsiteX19" fmla="*/ 5080267 w 6775553"/>
              <a:gd name="connsiteY19" fmla="*/ 2369814 h 3664858"/>
              <a:gd name="connsiteX20" fmla="*/ 5046845 w 6775553"/>
              <a:gd name="connsiteY20" fmla="*/ 2323975 h 3664858"/>
              <a:gd name="connsiteX21" fmla="*/ 5011770 w 6775553"/>
              <a:gd name="connsiteY21" fmla="*/ 2278215 h 3664858"/>
              <a:gd name="connsiteX22" fmla="*/ 4345916 w 6775553"/>
              <a:gd name="connsiteY22" fmla="*/ 1973862 h 3664858"/>
              <a:gd name="connsiteX23" fmla="*/ 3615719 w 6775553"/>
              <a:gd name="connsiteY23" fmla="*/ 2362160 h 3664858"/>
              <a:gd name="connsiteX24" fmla="*/ 3548466 w 6775553"/>
              <a:gd name="connsiteY24" fmla="*/ 2486081 h 3664858"/>
              <a:gd name="connsiteX25" fmla="*/ 3544494 w 6775553"/>
              <a:gd name="connsiteY25" fmla="*/ 2483539 h 3664858"/>
              <a:gd name="connsiteX26" fmla="*/ 3533622 w 6775553"/>
              <a:gd name="connsiteY26" fmla="*/ 2514722 h 3664858"/>
              <a:gd name="connsiteX27" fmla="*/ 1832429 w 6775553"/>
              <a:gd name="connsiteY27" fmla="*/ 3664858 h 3664858"/>
              <a:gd name="connsiteX28" fmla="*/ 0 w 6775553"/>
              <a:gd name="connsiteY28" fmla="*/ 1832429 h 3664858"/>
              <a:gd name="connsiteX29" fmla="*/ 1832429 w 6775553"/>
              <a:gd name="connsiteY29" fmla="*/ 0 h 366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75553" h="3664858">
                <a:moveTo>
                  <a:pt x="1832429" y="0"/>
                </a:moveTo>
                <a:cubicBezTo>
                  <a:pt x="2591446" y="0"/>
                  <a:pt x="3242679" y="461478"/>
                  <a:pt x="3520857" y="1119165"/>
                </a:cubicBezTo>
                <a:lnTo>
                  <a:pt x="3541502" y="1175571"/>
                </a:lnTo>
                <a:lnTo>
                  <a:pt x="3543956" y="1174000"/>
                </a:lnTo>
                <a:lnTo>
                  <a:pt x="3615719" y="1306233"/>
                </a:lnTo>
                <a:cubicBezTo>
                  <a:pt x="3773967" y="1540504"/>
                  <a:pt x="4041957" y="1694531"/>
                  <a:pt x="4345916" y="1694531"/>
                </a:cubicBezTo>
                <a:cubicBezTo>
                  <a:pt x="4611881" y="1694531"/>
                  <a:pt x="4850306" y="1576604"/>
                  <a:pt x="5011770" y="1390179"/>
                </a:cubicBezTo>
                <a:lnTo>
                  <a:pt x="5048596" y="1342134"/>
                </a:lnTo>
                <a:lnTo>
                  <a:pt x="5066082" y="1309919"/>
                </a:lnTo>
                <a:lnTo>
                  <a:pt x="5089552" y="1281473"/>
                </a:lnTo>
                <a:lnTo>
                  <a:pt x="5094681" y="1272022"/>
                </a:lnTo>
                <a:lnTo>
                  <a:pt x="5096253" y="1273351"/>
                </a:lnTo>
                <a:lnTo>
                  <a:pt x="5180197" y="1171610"/>
                </a:lnTo>
                <a:cubicBezTo>
                  <a:pt x="5349315" y="1002492"/>
                  <a:pt x="5582950" y="897890"/>
                  <a:pt x="5841015" y="897890"/>
                </a:cubicBezTo>
                <a:cubicBezTo>
                  <a:pt x="6357146" y="897890"/>
                  <a:pt x="6775553" y="1316297"/>
                  <a:pt x="6775553" y="1832428"/>
                </a:cubicBezTo>
                <a:cubicBezTo>
                  <a:pt x="6775553" y="2348559"/>
                  <a:pt x="6357146" y="2766966"/>
                  <a:pt x="5841015" y="2766966"/>
                </a:cubicBezTo>
                <a:cubicBezTo>
                  <a:pt x="5558756" y="2766966"/>
                  <a:pt x="5305723" y="2641832"/>
                  <a:pt x="5134367" y="2444014"/>
                </a:cubicBezTo>
                <a:lnTo>
                  <a:pt x="5092691" y="2386854"/>
                </a:lnTo>
                <a:lnTo>
                  <a:pt x="5090513" y="2388695"/>
                </a:lnTo>
                <a:lnTo>
                  <a:pt x="5080267" y="2369814"/>
                </a:lnTo>
                <a:lnTo>
                  <a:pt x="5046845" y="2323975"/>
                </a:lnTo>
                <a:lnTo>
                  <a:pt x="5011770" y="2278215"/>
                </a:lnTo>
                <a:cubicBezTo>
                  <a:pt x="4850306" y="2091790"/>
                  <a:pt x="4611881" y="1973862"/>
                  <a:pt x="4345916" y="1973862"/>
                </a:cubicBezTo>
                <a:cubicBezTo>
                  <a:pt x="4041957" y="1973863"/>
                  <a:pt x="3773967" y="2127890"/>
                  <a:pt x="3615719" y="2362160"/>
                </a:cubicBezTo>
                <a:lnTo>
                  <a:pt x="3548466" y="2486081"/>
                </a:lnTo>
                <a:lnTo>
                  <a:pt x="3544494" y="2483539"/>
                </a:lnTo>
                <a:lnTo>
                  <a:pt x="3533622" y="2514722"/>
                </a:lnTo>
                <a:cubicBezTo>
                  <a:pt x="3263004" y="3188846"/>
                  <a:pt x="2603306" y="3664858"/>
                  <a:pt x="1832429" y="3664858"/>
                </a:cubicBezTo>
                <a:cubicBezTo>
                  <a:pt x="820406" y="3664858"/>
                  <a:pt x="0" y="2844452"/>
                  <a:pt x="0" y="1832429"/>
                </a:cubicBezTo>
                <a:cubicBezTo>
                  <a:pt x="0" y="820406"/>
                  <a:pt x="820406" y="0"/>
                  <a:pt x="1832429" y="0"/>
                </a:cubicBezTo>
                <a:close/>
              </a:path>
            </a:pathLst>
          </a:custGeom>
          <a:solidFill>
            <a:srgbClr val="556268"/>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p>
            <a:pPr algn="ctr"/>
            <a:endParaRPr>
              <a:solidFill>
                <a:schemeClr val="bg1"/>
              </a:solidFill>
              <a:latin typeface="思源宋体" panose="02020700000000000000" charset="-122"/>
              <a:cs typeface="思源宋体" panose="02020700000000000000" charset="-122"/>
            </a:endParaRPr>
          </a:p>
        </p:txBody>
      </p:sp>
      <p:sp>
        <p:nvSpPr>
          <p:cNvPr id="54" name="i$1ïḋé"/>
          <p:cNvSpPr/>
          <p:nvPr/>
        </p:nvSpPr>
        <p:spPr>
          <a:xfrm>
            <a:off x="7116175" y="1294564"/>
            <a:ext cx="356188" cy="461665"/>
          </a:xfrm>
          <a:prstGeom prst="rect">
            <a:avLst/>
          </a:prstGeom>
        </p:spPr>
        <p:txBody>
          <a:bodyPr wrap="none">
            <a:normAutofit fontScale="90000" lnSpcReduction="10000"/>
          </a:bodyPr>
          <a:p>
            <a:pPr algn="ctr"/>
            <a:r>
              <a:rPr lang="zh-CN" altLang="en-US" sz="2400" b="1">
                <a:solidFill>
                  <a:schemeClr val="bg1"/>
                </a:solidFill>
                <a:latin typeface="思源宋体" panose="02020700000000000000" charset="-122"/>
                <a:ea typeface="思源宋体" panose="02020700000000000000" charset="-122"/>
                <a:cs typeface="思源宋体" panose="02020700000000000000" charset="-122"/>
              </a:rPr>
              <a:t>壹</a:t>
            </a:r>
            <a:endParaRPr lang="zh-CN" altLang="en-US" sz="2400" b="1">
              <a:solidFill>
                <a:schemeClr val="bg1"/>
              </a:solidFill>
              <a:latin typeface="思源宋体" panose="02020700000000000000" charset="-122"/>
              <a:ea typeface="思源宋体" panose="02020700000000000000" charset="-122"/>
              <a:cs typeface="思源宋体" panose="02020700000000000000" charset="-122"/>
            </a:endParaRPr>
          </a:p>
        </p:txBody>
      </p:sp>
      <p:sp>
        <p:nvSpPr>
          <p:cNvPr id="55" name="ïṣḻïḓè"/>
          <p:cNvSpPr/>
          <p:nvPr/>
        </p:nvSpPr>
        <p:spPr>
          <a:xfrm>
            <a:off x="7116175" y="3796960"/>
            <a:ext cx="356188" cy="461665"/>
          </a:xfrm>
          <a:prstGeom prst="rect">
            <a:avLst/>
          </a:prstGeom>
        </p:spPr>
        <p:txBody>
          <a:bodyPr wrap="none">
            <a:normAutofit fontScale="90000" lnSpcReduction="10000"/>
          </a:bodyPr>
          <a:p>
            <a:pPr algn="ctr"/>
            <a:r>
              <a:rPr lang="zh-CN" altLang="en-US" sz="2400" b="1">
                <a:solidFill>
                  <a:schemeClr val="bg1"/>
                </a:solidFill>
                <a:latin typeface="思源宋体" panose="02020700000000000000" charset="-122"/>
                <a:ea typeface="思源宋体" panose="02020700000000000000" charset="-122"/>
                <a:cs typeface="思源宋体" panose="02020700000000000000" charset="-122"/>
              </a:rPr>
              <a:t>叁</a:t>
            </a:r>
            <a:endParaRPr lang="zh-CN" altLang="en-US" sz="2400" b="1">
              <a:solidFill>
                <a:schemeClr val="bg1"/>
              </a:solidFill>
              <a:latin typeface="思源宋体" panose="02020700000000000000" charset="-122"/>
              <a:ea typeface="思源宋体" panose="02020700000000000000" charset="-122"/>
              <a:cs typeface="思源宋体" panose="02020700000000000000" charset="-122"/>
            </a:endParaRPr>
          </a:p>
        </p:txBody>
      </p:sp>
      <p:sp>
        <p:nvSpPr>
          <p:cNvPr id="56" name="îŝḻiḋé"/>
          <p:cNvSpPr/>
          <p:nvPr/>
        </p:nvSpPr>
        <p:spPr>
          <a:xfrm>
            <a:off x="4863102" y="2539055"/>
            <a:ext cx="356188" cy="461665"/>
          </a:xfrm>
          <a:prstGeom prst="rect">
            <a:avLst/>
          </a:prstGeom>
        </p:spPr>
        <p:txBody>
          <a:bodyPr wrap="none">
            <a:normAutofit fontScale="90000" lnSpcReduction="10000"/>
          </a:bodyPr>
          <a:p>
            <a:pPr algn="ctr"/>
            <a:r>
              <a:rPr lang="zh-CN" altLang="en-US" sz="2400" b="1">
                <a:solidFill>
                  <a:schemeClr val="bg1"/>
                </a:solidFill>
                <a:latin typeface="思源宋体" panose="02020700000000000000" charset="-122"/>
                <a:ea typeface="思源宋体" panose="02020700000000000000" charset="-122"/>
                <a:cs typeface="思源宋体" panose="02020700000000000000" charset="-122"/>
              </a:rPr>
              <a:t>贰</a:t>
            </a:r>
            <a:endParaRPr lang="zh-CN" altLang="en-US" sz="2400" b="1">
              <a:solidFill>
                <a:schemeClr val="bg1"/>
              </a:solidFill>
              <a:latin typeface="思源宋体" panose="02020700000000000000" charset="-122"/>
              <a:ea typeface="思源宋体" panose="02020700000000000000" charset="-122"/>
              <a:cs typeface="思源宋体" panose="02020700000000000000" charset="-122"/>
            </a:endParaRPr>
          </a:p>
        </p:txBody>
      </p:sp>
      <p:sp>
        <p:nvSpPr>
          <p:cNvPr id="57" name="î$ḻiďé"/>
          <p:cNvSpPr/>
          <p:nvPr/>
        </p:nvSpPr>
        <p:spPr>
          <a:xfrm>
            <a:off x="4853577" y="5079551"/>
            <a:ext cx="356188" cy="461665"/>
          </a:xfrm>
          <a:prstGeom prst="rect">
            <a:avLst/>
          </a:prstGeom>
        </p:spPr>
        <p:txBody>
          <a:bodyPr wrap="none">
            <a:normAutofit fontScale="90000" lnSpcReduction="10000"/>
          </a:bodyPr>
          <a:p>
            <a:pPr algn="ctr"/>
            <a:r>
              <a:rPr lang="zh-CN" altLang="en-US" sz="2400" b="1">
                <a:solidFill>
                  <a:schemeClr val="bg1"/>
                </a:solidFill>
                <a:latin typeface="思源宋体" panose="02020700000000000000" charset="-122"/>
                <a:ea typeface="思源宋体" panose="02020700000000000000" charset="-122"/>
                <a:cs typeface="思源宋体" panose="02020700000000000000" charset="-122"/>
              </a:rPr>
              <a:t>肆</a:t>
            </a:r>
            <a:endParaRPr lang="zh-CN" altLang="en-US" sz="2400" b="1">
              <a:solidFill>
                <a:schemeClr val="bg1"/>
              </a:solidFill>
              <a:latin typeface="思源宋体" panose="02020700000000000000" charset="-122"/>
              <a:ea typeface="思源宋体" panose="02020700000000000000" charset="-122"/>
              <a:cs typeface="思源宋体" panose="02020700000000000000" charset="-122"/>
            </a:endParaRPr>
          </a:p>
        </p:txBody>
      </p:sp>
      <p:grpSp>
        <p:nvGrpSpPr>
          <p:cNvPr id="34" name="组合 33"/>
          <p:cNvGrpSpPr/>
          <p:nvPr/>
        </p:nvGrpSpPr>
        <p:grpSpPr>
          <a:xfrm>
            <a:off x="8032331" y="1093034"/>
            <a:ext cx="2514600" cy="917144"/>
            <a:chOff x="1824146" y="2883168"/>
            <a:chExt cx="2514600" cy="917144"/>
          </a:xfrm>
        </p:grpSpPr>
        <p:sp>
          <p:nvSpPr>
            <p:cNvPr id="2" name="文本框 1"/>
            <p:cNvSpPr txBox="1"/>
            <p:nvPr/>
          </p:nvSpPr>
          <p:spPr>
            <a:xfrm>
              <a:off x="2467401" y="2883168"/>
              <a:ext cx="1227667" cy="398780"/>
            </a:xfrm>
            <a:prstGeom prst="rect">
              <a:avLst/>
            </a:prstGeom>
            <a:noFill/>
          </p:spPr>
          <p:txBody>
            <a:bodyPr wrap="square" rtlCol="0">
              <a:spAutoFit/>
            </a:bodyPr>
            <a:p>
              <a:r>
                <a:rPr lang="zh-CN" altLang="en-US" sz="2000">
                  <a:solidFill>
                    <a:srgbClr val="556268"/>
                  </a:solidFill>
                  <a:latin typeface="思源宋体" panose="02020700000000000000" charset="-122"/>
                  <a:ea typeface="思源宋体" panose="02020700000000000000" charset="-122"/>
                </a:rPr>
                <a:t>输入标题</a:t>
              </a:r>
              <a:endParaRPr lang="zh-CN" altLang="en-US" sz="2000">
                <a:solidFill>
                  <a:srgbClr val="556268"/>
                </a:solidFill>
                <a:latin typeface="思源宋体" panose="02020700000000000000" charset="-122"/>
                <a:ea typeface="思源宋体" panose="02020700000000000000" charset="-122"/>
              </a:endParaRPr>
            </a:p>
          </p:txBody>
        </p:sp>
        <p:sp>
          <p:nvSpPr>
            <p:cNvPr id="3" name="文本框 2"/>
            <p:cNvSpPr txBox="1"/>
            <p:nvPr/>
          </p:nvSpPr>
          <p:spPr>
            <a:xfrm>
              <a:off x="1824146" y="3223231"/>
              <a:ext cx="2514600" cy="577081"/>
            </a:xfrm>
            <a:prstGeom prst="rect">
              <a:avLst/>
            </a:prstGeom>
            <a:noFill/>
          </p:spPr>
          <p:txBody>
            <a:bodyPr wrap="square" rtlCol="0">
              <a:spAutoFit/>
            </a:bodyPr>
            <a:p>
              <a:pPr algn="ctr">
                <a:lnSpc>
                  <a:spcPct val="150000"/>
                </a:lnSpc>
              </a:pPr>
              <a:r>
                <a:rPr lang="zh-CN" altLang="en-US" sz="1050">
                  <a:solidFill>
                    <a:srgbClr val="556268"/>
                  </a:solidFill>
                  <a:latin typeface="思源宋体" panose="02020700000000000000" charset="-122"/>
                  <a:ea typeface="思源宋体" panose="02020700000000000000" charset="-122"/>
                </a:rPr>
                <a:t>请在此点击输入或者复制您想要的内容，内容言简意赅即</a:t>
              </a:r>
              <a:endParaRPr lang="zh-CN" altLang="en-US" sz="1050">
                <a:solidFill>
                  <a:srgbClr val="556268"/>
                </a:solidFill>
                <a:latin typeface="思源宋体" panose="02020700000000000000" charset="-122"/>
                <a:ea typeface="思源宋体" panose="02020700000000000000" charset="-122"/>
              </a:endParaRPr>
            </a:p>
          </p:txBody>
        </p:sp>
      </p:grpSp>
      <p:grpSp>
        <p:nvGrpSpPr>
          <p:cNvPr id="8" name="组合 7"/>
          <p:cNvGrpSpPr/>
          <p:nvPr/>
        </p:nvGrpSpPr>
        <p:grpSpPr>
          <a:xfrm>
            <a:off x="1154646" y="2359224"/>
            <a:ext cx="2514600" cy="917144"/>
            <a:chOff x="1824146" y="2883168"/>
            <a:chExt cx="2514600" cy="917144"/>
          </a:xfrm>
        </p:grpSpPr>
        <p:sp>
          <p:nvSpPr>
            <p:cNvPr id="9" name="文本框 8"/>
            <p:cNvSpPr txBox="1"/>
            <p:nvPr/>
          </p:nvSpPr>
          <p:spPr>
            <a:xfrm>
              <a:off x="2467401" y="2883168"/>
              <a:ext cx="1227667" cy="398780"/>
            </a:xfrm>
            <a:prstGeom prst="rect">
              <a:avLst/>
            </a:prstGeom>
            <a:noFill/>
          </p:spPr>
          <p:txBody>
            <a:bodyPr wrap="square" rtlCol="0">
              <a:spAutoFit/>
            </a:bodyPr>
            <a:p>
              <a:r>
                <a:rPr lang="zh-CN" altLang="en-US" sz="2000">
                  <a:solidFill>
                    <a:srgbClr val="556268"/>
                  </a:solidFill>
                  <a:latin typeface="思源宋体" panose="02020700000000000000" charset="-122"/>
                  <a:ea typeface="思源宋体" panose="02020700000000000000" charset="-122"/>
                </a:rPr>
                <a:t>输入标题</a:t>
              </a:r>
              <a:endParaRPr lang="zh-CN" altLang="en-US" sz="2000">
                <a:solidFill>
                  <a:srgbClr val="556268"/>
                </a:solidFill>
                <a:latin typeface="思源宋体" panose="02020700000000000000" charset="-122"/>
                <a:ea typeface="思源宋体" panose="02020700000000000000" charset="-122"/>
              </a:endParaRPr>
            </a:p>
          </p:txBody>
        </p:sp>
        <p:sp>
          <p:nvSpPr>
            <p:cNvPr id="10" name="文本框 9"/>
            <p:cNvSpPr txBox="1"/>
            <p:nvPr/>
          </p:nvSpPr>
          <p:spPr>
            <a:xfrm>
              <a:off x="1824146" y="3223231"/>
              <a:ext cx="2514600" cy="577081"/>
            </a:xfrm>
            <a:prstGeom prst="rect">
              <a:avLst/>
            </a:prstGeom>
            <a:noFill/>
          </p:spPr>
          <p:txBody>
            <a:bodyPr wrap="square" rtlCol="0">
              <a:spAutoFit/>
            </a:bodyPr>
            <a:p>
              <a:pPr algn="ctr">
                <a:lnSpc>
                  <a:spcPct val="150000"/>
                </a:lnSpc>
              </a:pPr>
              <a:r>
                <a:rPr lang="zh-CN" altLang="en-US" sz="1050">
                  <a:solidFill>
                    <a:srgbClr val="556268"/>
                  </a:solidFill>
                  <a:latin typeface="思源宋体" panose="02020700000000000000" charset="-122"/>
                  <a:ea typeface="思源宋体" panose="02020700000000000000" charset="-122"/>
                </a:rPr>
                <a:t>请在此点击输入或者复制您想要的内容，内容言简意赅即</a:t>
              </a:r>
              <a:endParaRPr lang="zh-CN" altLang="en-US" sz="1050">
                <a:solidFill>
                  <a:srgbClr val="556268"/>
                </a:solidFill>
                <a:latin typeface="思源宋体" panose="02020700000000000000" charset="-122"/>
                <a:ea typeface="思源宋体" panose="02020700000000000000" charset="-122"/>
              </a:endParaRPr>
            </a:p>
          </p:txBody>
        </p:sp>
      </p:grpSp>
      <p:grpSp>
        <p:nvGrpSpPr>
          <p:cNvPr id="11" name="组合 10"/>
          <p:cNvGrpSpPr/>
          <p:nvPr/>
        </p:nvGrpSpPr>
        <p:grpSpPr>
          <a:xfrm>
            <a:off x="8031696" y="3488254"/>
            <a:ext cx="2514600" cy="917144"/>
            <a:chOff x="1824146" y="2883168"/>
            <a:chExt cx="2514600" cy="917144"/>
          </a:xfrm>
        </p:grpSpPr>
        <p:sp>
          <p:nvSpPr>
            <p:cNvPr id="12" name="文本框 11"/>
            <p:cNvSpPr txBox="1"/>
            <p:nvPr/>
          </p:nvSpPr>
          <p:spPr>
            <a:xfrm>
              <a:off x="2467401" y="2883168"/>
              <a:ext cx="1227667" cy="398780"/>
            </a:xfrm>
            <a:prstGeom prst="rect">
              <a:avLst/>
            </a:prstGeom>
            <a:noFill/>
          </p:spPr>
          <p:txBody>
            <a:bodyPr wrap="square" rtlCol="0">
              <a:spAutoFit/>
            </a:bodyPr>
            <a:p>
              <a:r>
                <a:rPr lang="zh-CN" altLang="en-US" sz="2000">
                  <a:solidFill>
                    <a:srgbClr val="556268"/>
                  </a:solidFill>
                  <a:latin typeface="思源宋体" panose="02020700000000000000" charset="-122"/>
                  <a:ea typeface="思源宋体" panose="02020700000000000000" charset="-122"/>
                </a:rPr>
                <a:t>输入标题</a:t>
              </a:r>
              <a:endParaRPr lang="zh-CN" altLang="en-US" sz="2000">
                <a:solidFill>
                  <a:srgbClr val="556268"/>
                </a:solidFill>
                <a:latin typeface="思源宋体" panose="02020700000000000000" charset="-122"/>
                <a:ea typeface="思源宋体" panose="02020700000000000000" charset="-122"/>
              </a:endParaRPr>
            </a:p>
          </p:txBody>
        </p:sp>
        <p:sp>
          <p:nvSpPr>
            <p:cNvPr id="13" name="文本框 12"/>
            <p:cNvSpPr txBox="1"/>
            <p:nvPr/>
          </p:nvSpPr>
          <p:spPr>
            <a:xfrm>
              <a:off x="1824146" y="3223231"/>
              <a:ext cx="2514600" cy="577081"/>
            </a:xfrm>
            <a:prstGeom prst="rect">
              <a:avLst/>
            </a:prstGeom>
            <a:noFill/>
          </p:spPr>
          <p:txBody>
            <a:bodyPr wrap="square" rtlCol="0">
              <a:spAutoFit/>
            </a:bodyPr>
            <a:p>
              <a:pPr algn="ctr">
                <a:lnSpc>
                  <a:spcPct val="150000"/>
                </a:lnSpc>
              </a:pPr>
              <a:r>
                <a:rPr lang="zh-CN" altLang="en-US" sz="1050">
                  <a:solidFill>
                    <a:srgbClr val="556268"/>
                  </a:solidFill>
                  <a:latin typeface="思源宋体" panose="02020700000000000000" charset="-122"/>
                  <a:ea typeface="思源宋体" panose="02020700000000000000" charset="-122"/>
                </a:rPr>
                <a:t>请在此点击输入或者复制您想要的内容，内容言简意赅即</a:t>
              </a:r>
              <a:endParaRPr lang="zh-CN" altLang="en-US" sz="1050">
                <a:solidFill>
                  <a:srgbClr val="556268"/>
                </a:solidFill>
                <a:latin typeface="思源宋体" panose="02020700000000000000" charset="-122"/>
                <a:ea typeface="思源宋体" panose="02020700000000000000" charset="-122"/>
              </a:endParaRPr>
            </a:p>
          </p:txBody>
        </p:sp>
      </p:grpSp>
      <p:grpSp>
        <p:nvGrpSpPr>
          <p:cNvPr id="14" name="组合 13"/>
          <p:cNvGrpSpPr/>
          <p:nvPr/>
        </p:nvGrpSpPr>
        <p:grpSpPr>
          <a:xfrm>
            <a:off x="1154646" y="4739204"/>
            <a:ext cx="2514600" cy="917144"/>
            <a:chOff x="1824146" y="2883168"/>
            <a:chExt cx="2514600" cy="917144"/>
          </a:xfrm>
        </p:grpSpPr>
        <p:sp>
          <p:nvSpPr>
            <p:cNvPr id="15" name="文本框 14"/>
            <p:cNvSpPr txBox="1"/>
            <p:nvPr/>
          </p:nvSpPr>
          <p:spPr>
            <a:xfrm>
              <a:off x="2467401" y="2883168"/>
              <a:ext cx="1227667" cy="398780"/>
            </a:xfrm>
            <a:prstGeom prst="rect">
              <a:avLst/>
            </a:prstGeom>
            <a:noFill/>
          </p:spPr>
          <p:txBody>
            <a:bodyPr wrap="square" rtlCol="0">
              <a:spAutoFit/>
            </a:bodyPr>
            <a:p>
              <a:r>
                <a:rPr lang="zh-CN" altLang="en-US" sz="2000">
                  <a:solidFill>
                    <a:srgbClr val="556268"/>
                  </a:solidFill>
                  <a:latin typeface="思源宋体" panose="02020700000000000000" charset="-122"/>
                  <a:ea typeface="思源宋体" panose="02020700000000000000" charset="-122"/>
                </a:rPr>
                <a:t>输入标题</a:t>
              </a:r>
              <a:endParaRPr lang="zh-CN" altLang="en-US" sz="2000">
                <a:solidFill>
                  <a:srgbClr val="556268"/>
                </a:solidFill>
                <a:latin typeface="思源宋体" panose="02020700000000000000" charset="-122"/>
                <a:ea typeface="思源宋体" panose="02020700000000000000" charset="-122"/>
              </a:endParaRPr>
            </a:p>
          </p:txBody>
        </p:sp>
        <p:sp>
          <p:nvSpPr>
            <p:cNvPr id="16" name="文本框 15"/>
            <p:cNvSpPr txBox="1"/>
            <p:nvPr/>
          </p:nvSpPr>
          <p:spPr>
            <a:xfrm>
              <a:off x="1824146" y="3223231"/>
              <a:ext cx="2514600" cy="577081"/>
            </a:xfrm>
            <a:prstGeom prst="rect">
              <a:avLst/>
            </a:prstGeom>
            <a:noFill/>
          </p:spPr>
          <p:txBody>
            <a:bodyPr wrap="square" rtlCol="0">
              <a:spAutoFit/>
            </a:bodyPr>
            <a:p>
              <a:pPr algn="ctr">
                <a:lnSpc>
                  <a:spcPct val="150000"/>
                </a:lnSpc>
              </a:pPr>
              <a:r>
                <a:rPr lang="zh-CN" altLang="en-US" sz="1050">
                  <a:solidFill>
                    <a:srgbClr val="556268"/>
                  </a:solidFill>
                  <a:latin typeface="思源宋体" panose="02020700000000000000" charset="-122"/>
                  <a:ea typeface="思源宋体" panose="02020700000000000000" charset="-122"/>
                </a:rPr>
                <a:t>请在此点击输入或者复制您想要的内容，内容言简意赅即</a:t>
              </a:r>
              <a:endParaRPr lang="zh-CN" altLang="en-US" sz="1050">
                <a:solidFill>
                  <a:srgbClr val="556268"/>
                </a:solidFill>
                <a:latin typeface="思源宋体" panose="02020700000000000000" charset="-122"/>
                <a:ea typeface="思源宋体" panose="02020700000000000000" charset="-122"/>
              </a:endParaRPr>
            </a:p>
          </p:txBody>
        </p:sp>
      </p:grpSp>
    </p:spTree>
    <p:custDataLst>
      <p:tags r:id="rId3"/>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fill="hold"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42"/>
                                        </p:tgtEl>
                                        <p:attrNameLst>
                                          <p:attrName>style.visibility</p:attrName>
                                        </p:attrNameLst>
                                      </p:cBhvr>
                                      <p:to>
                                        <p:strVal val="visible"/>
                                      </p:to>
                                    </p:set>
                                    <p:anim calcmode="lin" valueType="num">
                                      <p:cBhvr>
                                        <p:cTn id="7" dur="1000" fill="hold"/>
                                        <p:tgtEl>
                                          <p:spTgt spid="42"/>
                                        </p:tgtEl>
                                        <p:attrNameLst>
                                          <p:attrName>ppt_w</p:attrName>
                                        </p:attrNameLst>
                                      </p:cBhvr>
                                      <p:tavLst>
                                        <p:tav tm="0">
                                          <p:val>
                                            <p:strVal val="#ppt_w*0.70"/>
                                          </p:val>
                                        </p:tav>
                                        <p:tav tm="100000">
                                          <p:val>
                                            <p:strVal val="#ppt_w"/>
                                          </p:val>
                                        </p:tav>
                                      </p:tavLst>
                                    </p:anim>
                                    <p:anim calcmode="lin" valueType="num">
                                      <p:cBhvr>
                                        <p:cTn id="8" dur="1000" fill="hold"/>
                                        <p:tgtEl>
                                          <p:spTgt spid="42"/>
                                        </p:tgtEl>
                                        <p:attrNameLst>
                                          <p:attrName>ppt_h</p:attrName>
                                        </p:attrNameLst>
                                      </p:cBhvr>
                                      <p:tavLst>
                                        <p:tav tm="0">
                                          <p:val>
                                            <p:strVal val="#ppt_h"/>
                                          </p:val>
                                        </p:tav>
                                        <p:tav tm="100000">
                                          <p:val>
                                            <p:strVal val="#ppt_h"/>
                                          </p:val>
                                        </p:tav>
                                      </p:tavLst>
                                    </p:anim>
                                    <p:animEffect transition="in" filter="fade">
                                      <p:cBhvr>
                                        <p:cTn id="9" dur="1000"/>
                                        <p:tgtEl>
                                          <p:spTgt spid="42"/>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43"/>
                                        </p:tgtEl>
                                        <p:attrNameLst>
                                          <p:attrName>style.visibility</p:attrName>
                                        </p:attrNameLst>
                                      </p:cBhvr>
                                      <p:to>
                                        <p:strVal val="visible"/>
                                      </p:to>
                                    </p:set>
                                    <p:anim calcmode="lin" valueType="num">
                                      <p:cBhvr>
                                        <p:cTn id="12" dur="1000" fill="hold"/>
                                        <p:tgtEl>
                                          <p:spTgt spid="43"/>
                                        </p:tgtEl>
                                        <p:attrNameLst>
                                          <p:attrName>ppt_w</p:attrName>
                                        </p:attrNameLst>
                                      </p:cBhvr>
                                      <p:tavLst>
                                        <p:tav tm="0">
                                          <p:val>
                                            <p:strVal val="#ppt_w*0.70"/>
                                          </p:val>
                                        </p:tav>
                                        <p:tav tm="100000">
                                          <p:val>
                                            <p:strVal val="#ppt_w"/>
                                          </p:val>
                                        </p:tav>
                                      </p:tavLst>
                                    </p:anim>
                                    <p:anim calcmode="lin" valueType="num">
                                      <p:cBhvr>
                                        <p:cTn id="13" dur="1000" fill="hold"/>
                                        <p:tgtEl>
                                          <p:spTgt spid="43"/>
                                        </p:tgtEl>
                                        <p:attrNameLst>
                                          <p:attrName>ppt_h</p:attrName>
                                        </p:attrNameLst>
                                      </p:cBhvr>
                                      <p:tavLst>
                                        <p:tav tm="0">
                                          <p:val>
                                            <p:strVal val="#ppt_h"/>
                                          </p:val>
                                        </p:tav>
                                        <p:tav tm="100000">
                                          <p:val>
                                            <p:strVal val="#ppt_h"/>
                                          </p:val>
                                        </p:tav>
                                      </p:tavLst>
                                    </p:anim>
                                    <p:animEffect transition="in" filter="fade">
                                      <p:cBhvr>
                                        <p:cTn id="14" dur="1000"/>
                                        <p:tgtEl>
                                          <p:spTgt spid="43"/>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44"/>
                                        </p:tgtEl>
                                        <p:attrNameLst>
                                          <p:attrName>style.visibility</p:attrName>
                                        </p:attrNameLst>
                                      </p:cBhvr>
                                      <p:to>
                                        <p:strVal val="visible"/>
                                      </p:to>
                                    </p:set>
                                    <p:anim calcmode="lin" valueType="num">
                                      <p:cBhvr>
                                        <p:cTn id="17" dur="1000" fill="hold"/>
                                        <p:tgtEl>
                                          <p:spTgt spid="44"/>
                                        </p:tgtEl>
                                        <p:attrNameLst>
                                          <p:attrName>ppt_w</p:attrName>
                                        </p:attrNameLst>
                                      </p:cBhvr>
                                      <p:tavLst>
                                        <p:tav tm="0">
                                          <p:val>
                                            <p:strVal val="#ppt_w*0.70"/>
                                          </p:val>
                                        </p:tav>
                                        <p:tav tm="100000">
                                          <p:val>
                                            <p:strVal val="#ppt_w"/>
                                          </p:val>
                                        </p:tav>
                                      </p:tavLst>
                                    </p:anim>
                                    <p:anim calcmode="lin" valueType="num">
                                      <p:cBhvr>
                                        <p:cTn id="18" dur="1000" fill="hold"/>
                                        <p:tgtEl>
                                          <p:spTgt spid="44"/>
                                        </p:tgtEl>
                                        <p:attrNameLst>
                                          <p:attrName>ppt_h</p:attrName>
                                        </p:attrNameLst>
                                      </p:cBhvr>
                                      <p:tavLst>
                                        <p:tav tm="0">
                                          <p:val>
                                            <p:strVal val="#ppt_h"/>
                                          </p:val>
                                        </p:tav>
                                        <p:tav tm="100000">
                                          <p:val>
                                            <p:strVal val="#ppt_h"/>
                                          </p:val>
                                        </p:tav>
                                      </p:tavLst>
                                    </p:anim>
                                    <p:animEffect transition="in" filter="fade">
                                      <p:cBhvr>
                                        <p:cTn id="19" dur="1000"/>
                                        <p:tgtEl>
                                          <p:spTgt spid="44"/>
                                        </p:tgtEl>
                                      </p:cBhvr>
                                    </p:animEffect>
                                  </p:childTnLst>
                                </p:cTn>
                              </p:par>
                              <p:par>
                                <p:cTn id="20" presetID="55" presetClass="entr" presetSubtype="0" fill="hold" grpId="0" nodeType="withEffect">
                                  <p:stCondLst>
                                    <p:cond delay="0"/>
                                  </p:stCondLst>
                                  <p:childTnLst>
                                    <p:set>
                                      <p:cBhvr>
                                        <p:cTn id="21" dur="1" fill="hold">
                                          <p:stCondLst>
                                            <p:cond delay="0"/>
                                          </p:stCondLst>
                                        </p:cTn>
                                        <p:tgtEl>
                                          <p:spTgt spid="45"/>
                                        </p:tgtEl>
                                        <p:attrNameLst>
                                          <p:attrName>style.visibility</p:attrName>
                                        </p:attrNameLst>
                                      </p:cBhvr>
                                      <p:to>
                                        <p:strVal val="visible"/>
                                      </p:to>
                                    </p:set>
                                    <p:anim calcmode="lin" valueType="num">
                                      <p:cBhvr>
                                        <p:cTn id="22" dur="1000" fill="hold"/>
                                        <p:tgtEl>
                                          <p:spTgt spid="45"/>
                                        </p:tgtEl>
                                        <p:attrNameLst>
                                          <p:attrName>ppt_w</p:attrName>
                                        </p:attrNameLst>
                                      </p:cBhvr>
                                      <p:tavLst>
                                        <p:tav tm="0">
                                          <p:val>
                                            <p:strVal val="#ppt_w*0.70"/>
                                          </p:val>
                                        </p:tav>
                                        <p:tav tm="100000">
                                          <p:val>
                                            <p:strVal val="#ppt_w"/>
                                          </p:val>
                                        </p:tav>
                                      </p:tavLst>
                                    </p:anim>
                                    <p:anim calcmode="lin" valueType="num">
                                      <p:cBhvr>
                                        <p:cTn id="23" dur="1000" fill="hold"/>
                                        <p:tgtEl>
                                          <p:spTgt spid="45"/>
                                        </p:tgtEl>
                                        <p:attrNameLst>
                                          <p:attrName>ppt_h</p:attrName>
                                        </p:attrNameLst>
                                      </p:cBhvr>
                                      <p:tavLst>
                                        <p:tav tm="0">
                                          <p:val>
                                            <p:strVal val="#ppt_h"/>
                                          </p:val>
                                        </p:tav>
                                        <p:tav tm="100000">
                                          <p:val>
                                            <p:strVal val="#ppt_h"/>
                                          </p:val>
                                        </p:tav>
                                      </p:tavLst>
                                    </p:anim>
                                    <p:animEffect transition="in" filter="fade">
                                      <p:cBhvr>
                                        <p:cTn id="24" dur="1000"/>
                                        <p:tgtEl>
                                          <p:spTgt spid="45"/>
                                        </p:tgtEl>
                                      </p:cBhvr>
                                    </p:animEffect>
                                  </p:childTnLst>
                                </p:cTn>
                              </p:par>
                              <p:par>
                                <p:cTn id="25" presetID="55" presetClass="entr" presetSubtype="0" fill="hold" grpId="0" nodeType="withEffect">
                                  <p:stCondLst>
                                    <p:cond delay="0"/>
                                  </p:stCondLst>
                                  <p:childTnLst>
                                    <p:set>
                                      <p:cBhvr>
                                        <p:cTn id="26" dur="1" fill="hold">
                                          <p:stCondLst>
                                            <p:cond delay="0"/>
                                          </p:stCondLst>
                                        </p:cTn>
                                        <p:tgtEl>
                                          <p:spTgt spid="54"/>
                                        </p:tgtEl>
                                        <p:attrNameLst>
                                          <p:attrName>style.visibility</p:attrName>
                                        </p:attrNameLst>
                                      </p:cBhvr>
                                      <p:to>
                                        <p:strVal val="visible"/>
                                      </p:to>
                                    </p:set>
                                    <p:anim calcmode="lin" valueType="num">
                                      <p:cBhvr>
                                        <p:cTn id="27" dur="1000" fill="hold"/>
                                        <p:tgtEl>
                                          <p:spTgt spid="54"/>
                                        </p:tgtEl>
                                        <p:attrNameLst>
                                          <p:attrName>ppt_w</p:attrName>
                                        </p:attrNameLst>
                                      </p:cBhvr>
                                      <p:tavLst>
                                        <p:tav tm="0">
                                          <p:val>
                                            <p:strVal val="#ppt_w*0.70"/>
                                          </p:val>
                                        </p:tav>
                                        <p:tav tm="100000">
                                          <p:val>
                                            <p:strVal val="#ppt_w"/>
                                          </p:val>
                                        </p:tav>
                                      </p:tavLst>
                                    </p:anim>
                                    <p:anim calcmode="lin" valueType="num">
                                      <p:cBhvr>
                                        <p:cTn id="28" dur="1000" fill="hold"/>
                                        <p:tgtEl>
                                          <p:spTgt spid="54"/>
                                        </p:tgtEl>
                                        <p:attrNameLst>
                                          <p:attrName>ppt_h</p:attrName>
                                        </p:attrNameLst>
                                      </p:cBhvr>
                                      <p:tavLst>
                                        <p:tav tm="0">
                                          <p:val>
                                            <p:strVal val="#ppt_h"/>
                                          </p:val>
                                        </p:tav>
                                        <p:tav tm="100000">
                                          <p:val>
                                            <p:strVal val="#ppt_h"/>
                                          </p:val>
                                        </p:tav>
                                      </p:tavLst>
                                    </p:anim>
                                    <p:animEffect transition="in" filter="fade">
                                      <p:cBhvr>
                                        <p:cTn id="29" dur="1000"/>
                                        <p:tgtEl>
                                          <p:spTgt spid="54"/>
                                        </p:tgtEl>
                                      </p:cBhvr>
                                    </p:animEffect>
                                  </p:childTnLst>
                                </p:cTn>
                              </p:par>
                              <p:par>
                                <p:cTn id="30" presetID="55" presetClass="entr" presetSubtype="0" fill="hold" grpId="0" nodeType="withEffect">
                                  <p:stCondLst>
                                    <p:cond delay="0"/>
                                  </p:stCondLst>
                                  <p:childTnLst>
                                    <p:set>
                                      <p:cBhvr>
                                        <p:cTn id="31" dur="1" fill="hold">
                                          <p:stCondLst>
                                            <p:cond delay="0"/>
                                          </p:stCondLst>
                                        </p:cTn>
                                        <p:tgtEl>
                                          <p:spTgt spid="55"/>
                                        </p:tgtEl>
                                        <p:attrNameLst>
                                          <p:attrName>style.visibility</p:attrName>
                                        </p:attrNameLst>
                                      </p:cBhvr>
                                      <p:to>
                                        <p:strVal val="visible"/>
                                      </p:to>
                                    </p:set>
                                    <p:anim calcmode="lin" valueType="num">
                                      <p:cBhvr>
                                        <p:cTn id="32" dur="1000" fill="hold"/>
                                        <p:tgtEl>
                                          <p:spTgt spid="55"/>
                                        </p:tgtEl>
                                        <p:attrNameLst>
                                          <p:attrName>ppt_w</p:attrName>
                                        </p:attrNameLst>
                                      </p:cBhvr>
                                      <p:tavLst>
                                        <p:tav tm="0">
                                          <p:val>
                                            <p:strVal val="#ppt_w*0.70"/>
                                          </p:val>
                                        </p:tav>
                                        <p:tav tm="100000">
                                          <p:val>
                                            <p:strVal val="#ppt_w"/>
                                          </p:val>
                                        </p:tav>
                                      </p:tavLst>
                                    </p:anim>
                                    <p:anim calcmode="lin" valueType="num">
                                      <p:cBhvr>
                                        <p:cTn id="33" dur="1000" fill="hold"/>
                                        <p:tgtEl>
                                          <p:spTgt spid="55"/>
                                        </p:tgtEl>
                                        <p:attrNameLst>
                                          <p:attrName>ppt_h</p:attrName>
                                        </p:attrNameLst>
                                      </p:cBhvr>
                                      <p:tavLst>
                                        <p:tav tm="0">
                                          <p:val>
                                            <p:strVal val="#ppt_h"/>
                                          </p:val>
                                        </p:tav>
                                        <p:tav tm="100000">
                                          <p:val>
                                            <p:strVal val="#ppt_h"/>
                                          </p:val>
                                        </p:tav>
                                      </p:tavLst>
                                    </p:anim>
                                    <p:animEffect transition="in" filter="fade">
                                      <p:cBhvr>
                                        <p:cTn id="34" dur="1000"/>
                                        <p:tgtEl>
                                          <p:spTgt spid="55"/>
                                        </p:tgtEl>
                                      </p:cBhvr>
                                    </p:animEffect>
                                  </p:childTnLst>
                                </p:cTn>
                              </p:par>
                              <p:par>
                                <p:cTn id="35" presetID="55" presetClass="entr" presetSubtype="0" fill="hold" grpId="0" nodeType="withEffect">
                                  <p:stCondLst>
                                    <p:cond delay="0"/>
                                  </p:stCondLst>
                                  <p:childTnLst>
                                    <p:set>
                                      <p:cBhvr>
                                        <p:cTn id="36" dur="1" fill="hold">
                                          <p:stCondLst>
                                            <p:cond delay="0"/>
                                          </p:stCondLst>
                                        </p:cTn>
                                        <p:tgtEl>
                                          <p:spTgt spid="56"/>
                                        </p:tgtEl>
                                        <p:attrNameLst>
                                          <p:attrName>style.visibility</p:attrName>
                                        </p:attrNameLst>
                                      </p:cBhvr>
                                      <p:to>
                                        <p:strVal val="visible"/>
                                      </p:to>
                                    </p:set>
                                    <p:anim calcmode="lin" valueType="num">
                                      <p:cBhvr>
                                        <p:cTn id="37" dur="1000" fill="hold"/>
                                        <p:tgtEl>
                                          <p:spTgt spid="56"/>
                                        </p:tgtEl>
                                        <p:attrNameLst>
                                          <p:attrName>ppt_w</p:attrName>
                                        </p:attrNameLst>
                                      </p:cBhvr>
                                      <p:tavLst>
                                        <p:tav tm="0">
                                          <p:val>
                                            <p:strVal val="#ppt_w*0.70"/>
                                          </p:val>
                                        </p:tav>
                                        <p:tav tm="100000">
                                          <p:val>
                                            <p:strVal val="#ppt_w"/>
                                          </p:val>
                                        </p:tav>
                                      </p:tavLst>
                                    </p:anim>
                                    <p:anim calcmode="lin" valueType="num">
                                      <p:cBhvr>
                                        <p:cTn id="38" dur="1000" fill="hold"/>
                                        <p:tgtEl>
                                          <p:spTgt spid="56"/>
                                        </p:tgtEl>
                                        <p:attrNameLst>
                                          <p:attrName>ppt_h</p:attrName>
                                        </p:attrNameLst>
                                      </p:cBhvr>
                                      <p:tavLst>
                                        <p:tav tm="0">
                                          <p:val>
                                            <p:strVal val="#ppt_h"/>
                                          </p:val>
                                        </p:tav>
                                        <p:tav tm="100000">
                                          <p:val>
                                            <p:strVal val="#ppt_h"/>
                                          </p:val>
                                        </p:tav>
                                      </p:tavLst>
                                    </p:anim>
                                    <p:animEffect transition="in" filter="fade">
                                      <p:cBhvr>
                                        <p:cTn id="39" dur="1000"/>
                                        <p:tgtEl>
                                          <p:spTgt spid="56"/>
                                        </p:tgtEl>
                                      </p:cBhvr>
                                    </p:animEffect>
                                  </p:childTnLst>
                                </p:cTn>
                              </p:par>
                              <p:par>
                                <p:cTn id="40" presetID="55" presetClass="entr" presetSubtype="0" fill="hold" grpId="0" nodeType="withEffect">
                                  <p:stCondLst>
                                    <p:cond delay="0"/>
                                  </p:stCondLst>
                                  <p:childTnLst>
                                    <p:set>
                                      <p:cBhvr>
                                        <p:cTn id="41" dur="1" fill="hold">
                                          <p:stCondLst>
                                            <p:cond delay="0"/>
                                          </p:stCondLst>
                                        </p:cTn>
                                        <p:tgtEl>
                                          <p:spTgt spid="57"/>
                                        </p:tgtEl>
                                        <p:attrNameLst>
                                          <p:attrName>style.visibility</p:attrName>
                                        </p:attrNameLst>
                                      </p:cBhvr>
                                      <p:to>
                                        <p:strVal val="visible"/>
                                      </p:to>
                                    </p:set>
                                    <p:anim calcmode="lin" valueType="num">
                                      <p:cBhvr>
                                        <p:cTn id="42" dur="1000" fill="hold"/>
                                        <p:tgtEl>
                                          <p:spTgt spid="57"/>
                                        </p:tgtEl>
                                        <p:attrNameLst>
                                          <p:attrName>ppt_w</p:attrName>
                                        </p:attrNameLst>
                                      </p:cBhvr>
                                      <p:tavLst>
                                        <p:tav tm="0">
                                          <p:val>
                                            <p:strVal val="#ppt_w*0.70"/>
                                          </p:val>
                                        </p:tav>
                                        <p:tav tm="100000">
                                          <p:val>
                                            <p:strVal val="#ppt_w"/>
                                          </p:val>
                                        </p:tav>
                                      </p:tavLst>
                                    </p:anim>
                                    <p:anim calcmode="lin" valueType="num">
                                      <p:cBhvr>
                                        <p:cTn id="43" dur="1000" fill="hold"/>
                                        <p:tgtEl>
                                          <p:spTgt spid="57"/>
                                        </p:tgtEl>
                                        <p:attrNameLst>
                                          <p:attrName>ppt_h</p:attrName>
                                        </p:attrNameLst>
                                      </p:cBhvr>
                                      <p:tavLst>
                                        <p:tav tm="0">
                                          <p:val>
                                            <p:strVal val="#ppt_h"/>
                                          </p:val>
                                        </p:tav>
                                        <p:tav tm="100000">
                                          <p:val>
                                            <p:strVal val="#ppt_h"/>
                                          </p:val>
                                        </p:tav>
                                      </p:tavLst>
                                    </p:anim>
                                    <p:animEffect transition="in" filter="fade">
                                      <p:cBhvr>
                                        <p:cTn id="44" dur="1000"/>
                                        <p:tgtEl>
                                          <p:spTgt spid="57"/>
                                        </p:tgtEl>
                                      </p:cBhvr>
                                    </p:animEffect>
                                  </p:childTnLst>
                                </p:cTn>
                              </p:par>
                            </p:childTnLst>
                          </p:cTn>
                        </p:par>
                        <p:par>
                          <p:cTn id="45" fill="hold">
                            <p:stCondLst>
                              <p:cond delay="1000"/>
                            </p:stCondLst>
                            <p:childTnLst>
                              <p:par>
                                <p:cTn id="46" presetID="55" presetClass="entr" presetSubtype="0" fill="hold" nodeType="afterEffect">
                                  <p:stCondLst>
                                    <p:cond delay="0"/>
                                  </p:stCondLst>
                                  <p:childTnLst>
                                    <p:set>
                                      <p:cBhvr>
                                        <p:cTn id="47" dur="1" fill="hold">
                                          <p:stCondLst>
                                            <p:cond delay="0"/>
                                          </p:stCondLst>
                                        </p:cTn>
                                        <p:tgtEl>
                                          <p:spTgt spid="34"/>
                                        </p:tgtEl>
                                        <p:attrNameLst>
                                          <p:attrName>style.visibility</p:attrName>
                                        </p:attrNameLst>
                                      </p:cBhvr>
                                      <p:to>
                                        <p:strVal val="visible"/>
                                      </p:to>
                                    </p:set>
                                    <p:anim calcmode="lin" valueType="num">
                                      <p:cBhvr>
                                        <p:cTn id="48" dur="1000" fill="hold"/>
                                        <p:tgtEl>
                                          <p:spTgt spid="34"/>
                                        </p:tgtEl>
                                        <p:attrNameLst>
                                          <p:attrName>ppt_w</p:attrName>
                                        </p:attrNameLst>
                                      </p:cBhvr>
                                      <p:tavLst>
                                        <p:tav tm="0">
                                          <p:val>
                                            <p:strVal val="#ppt_w*0.70"/>
                                          </p:val>
                                        </p:tav>
                                        <p:tav tm="100000">
                                          <p:val>
                                            <p:strVal val="#ppt_w"/>
                                          </p:val>
                                        </p:tav>
                                      </p:tavLst>
                                    </p:anim>
                                    <p:anim calcmode="lin" valueType="num">
                                      <p:cBhvr>
                                        <p:cTn id="49" dur="1000" fill="hold"/>
                                        <p:tgtEl>
                                          <p:spTgt spid="34"/>
                                        </p:tgtEl>
                                        <p:attrNameLst>
                                          <p:attrName>ppt_h</p:attrName>
                                        </p:attrNameLst>
                                      </p:cBhvr>
                                      <p:tavLst>
                                        <p:tav tm="0">
                                          <p:val>
                                            <p:strVal val="#ppt_h"/>
                                          </p:val>
                                        </p:tav>
                                        <p:tav tm="100000">
                                          <p:val>
                                            <p:strVal val="#ppt_h"/>
                                          </p:val>
                                        </p:tav>
                                      </p:tavLst>
                                    </p:anim>
                                    <p:animEffect transition="in" filter="fade">
                                      <p:cBhvr>
                                        <p:cTn id="50" dur="1000"/>
                                        <p:tgtEl>
                                          <p:spTgt spid="34"/>
                                        </p:tgtEl>
                                      </p:cBhvr>
                                    </p:animEffect>
                                  </p:childTnLst>
                                </p:cTn>
                              </p:par>
                            </p:childTnLst>
                          </p:cTn>
                        </p:par>
                        <p:par>
                          <p:cTn id="51" fill="hold">
                            <p:stCondLst>
                              <p:cond delay="2000"/>
                            </p:stCondLst>
                            <p:childTnLst>
                              <p:par>
                                <p:cTn id="52" presetID="55" presetClass="entr" presetSubtype="0" fill="hold" nodeType="afterEffect">
                                  <p:stCondLst>
                                    <p:cond delay="0"/>
                                  </p:stCondLst>
                                  <p:childTnLst>
                                    <p:set>
                                      <p:cBhvr>
                                        <p:cTn id="53" dur="1" fill="hold">
                                          <p:stCondLst>
                                            <p:cond delay="0"/>
                                          </p:stCondLst>
                                        </p:cTn>
                                        <p:tgtEl>
                                          <p:spTgt spid="8"/>
                                        </p:tgtEl>
                                        <p:attrNameLst>
                                          <p:attrName>style.visibility</p:attrName>
                                        </p:attrNameLst>
                                      </p:cBhvr>
                                      <p:to>
                                        <p:strVal val="visible"/>
                                      </p:to>
                                    </p:set>
                                    <p:anim calcmode="lin" valueType="num">
                                      <p:cBhvr>
                                        <p:cTn id="54" dur="1000" fill="hold"/>
                                        <p:tgtEl>
                                          <p:spTgt spid="8"/>
                                        </p:tgtEl>
                                        <p:attrNameLst>
                                          <p:attrName>ppt_w</p:attrName>
                                        </p:attrNameLst>
                                      </p:cBhvr>
                                      <p:tavLst>
                                        <p:tav tm="0">
                                          <p:val>
                                            <p:strVal val="#ppt_w*0.70"/>
                                          </p:val>
                                        </p:tav>
                                        <p:tav tm="100000">
                                          <p:val>
                                            <p:strVal val="#ppt_w"/>
                                          </p:val>
                                        </p:tav>
                                      </p:tavLst>
                                    </p:anim>
                                    <p:anim calcmode="lin" valueType="num">
                                      <p:cBhvr>
                                        <p:cTn id="55" dur="1000" fill="hold"/>
                                        <p:tgtEl>
                                          <p:spTgt spid="8"/>
                                        </p:tgtEl>
                                        <p:attrNameLst>
                                          <p:attrName>ppt_h</p:attrName>
                                        </p:attrNameLst>
                                      </p:cBhvr>
                                      <p:tavLst>
                                        <p:tav tm="0">
                                          <p:val>
                                            <p:strVal val="#ppt_h"/>
                                          </p:val>
                                        </p:tav>
                                        <p:tav tm="100000">
                                          <p:val>
                                            <p:strVal val="#ppt_h"/>
                                          </p:val>
                                        </p:tav>
                                      </p:tavLst>
                                    </p:anim>
                                    <p:animEffect transition="in" filter="fade">
                                      <p:cBhvr>
                                        <p:cTn id="56" dur="1000"/>
                                        <p:tgtEl>
                                          <p:spTgt spid="8"/>
                                        </p:tgtEl>
                                      </p:cBhvr>
                                    </p:animEffect>
                                  </p:childTnLst>
                                </p:cTn>
                              </p:par>
                            </p:childTnLst>
                          </p:cTn>
                        </p:par>
                        <p:par>
                          <p:cTn id="57" fill="hold">
                            <p:stCondLst>
                              <p:cond delay="3000"/>
                            </p:stCondLst>
                            <p:childTnLst>
                              <p:par>
                                <p:cTn id="58" presetID="55" presetClass="entr" presetSubtype="0" fill="hold" nodeType="afterEffect">
                                  <p:stCondLst>
                                    <p:cond delay="0"/>
                                  </p:stCondLst>
                                  <p:childTnLst>
                                    <p:set>
                                      <p:cBhvr>
                                        <p:cTn id="59" dur="1" fill="hold">
                                          <p:stCondLst>
                                            <p:cond delay="0"/>
                                          </p:stCondLst>
                                        </p:cTn>
                                        <p:tgtEl>
                                          <p:spTgt spid="11"/>
                                        </p:tgtEl>
                                        <p:attrNameLst>
                                          <p:attrName>style.visibility</p:attrName>
                                        </p:attrNameLst>
                                      </p:cBhvr>
                                      <p:to>
                                        <p:strVal val="visible"/>
                                      </p:to>
                                    </p:set>
                                    <p:anim calcmode="lin" valueType="num">
                                      <p:cBhvr>
                                        <p:cTn id="60" dur="1000" fill="hold"/>
                                        <p:tgtEl>
                                          <p:spTgt spid="11"/>
                                        </p:tgtEl>
                                        <p:attrNameLst>
                                          <p:attrName>ppt_w</p:attrName>
                                        </p:attrNameLst>
                                      </p:cBhvr>
                                      <p:tavLst>
                                        <p:tav tm="0">
                                          <p:val>
                                            <p:strVal val="#ppt_w*0.70"/>
                                          </p:val>
                                        </p:tav>
                                        <p:tav tm="100000">
                                          <p:val>
                                            <p:strVal val="#ppt_w"/>
                                          </p:val>
                                        </p:tav>
                                      </p:tavLst>
                                    </p:anim>
                                    <p:anim calcmode="lin" valueType="num">
                                      <p:cBhvr>
                                        <p:cTn id="61" dur="1000" fill="hold"/>
                                        <p:tgtEl>
                                          <p:spTgt spid="11"/>
                                        </p:tgtEl>
                                        <p:attrNameLst>
                                          <p:attrName>ppt_h</p:attrName>
                                        </p:attrNameLst>
                                      </p:cBhvr>
                                      <p:tavLst>
                                        <p:tav tm="0">
                                          <p:val>
                                            <p:strVal val="#ppt_h"/>
                                          </p:val>
                                        </p:tav>
                                        <p:tav tm="100000">
                                          <p:val>
                                            <p:strVal val="#ppt_h"/>
                                          </p:val>
                                        </p:tav>
                                      </p:tavLst>
                                    </p:anim>
                                    <p:animEffect transition="in" filter="fade">
                                      <p:cBhvr>
                                        <p:cTn id="62" dur="1000"/>
                                        <p:tgtEl>
                                          <p:spTgt spid="11"/>
                                        </p:tgtEl>
                                      </p:cBhvr>
                                    </p:animEffect>
                                  </p:childTnLst>
                                </p:cTn>
                              </p:par>
                            </p:childTnLst>
                          </p:cTn>
                        </p:par>
                        <p:par>
                          <p:cTn id="63" fill="hold">
                            <p:stCondLst>
                              <p:cond delay="4000"/>
                            </p:stCondLst>
                            <p:childTnLst>
                              <p:par>
                                <p:cTn id="64" presetID="55" presetClass="entr" presetSubtype="0" fill="hold" nodeType="afterEffect">
                                  <p:stCondLst>
                                    <p:cond delay="0"/>
                                  </p:stCondLst>
                                  <p:childTnLst>
                                    <p:set>
                                      <p:cBhvr>
                                        <p:cTn id="65" dur="1" fill="hold">
                                          <p:stCondLst>
                                            <p:cond delay="0"/>
                                          </p:stCondLst>
                                        </p:cTn>
                                        <p:tgtEl>
                                          <p:spTgt spid="14"/>
                                        </p:tgtEl>
                                        <p:attrNameLst>
                                          <p:attrName>style.visibility</p:attrName>
                                        </p:attrNameLst>
                                      </p:cBhvr>
                                      <p:to>
                                        <p:strVal val="visible"/>
                                      </p:to>
                                    </p:set>
                                    <p:anim calcmode="lin" valueType="num">
                                      <p:cBhvr>
                                        <p:cTn id="66" dur="1000" fill="hold"/>
                                        <p:tgtEl>
                                          <p:spTgt spid="14"/>
                                        </p:tgtEl>
                                        <p:attrNameLst>
                                          <p:attrName>ppt_w</p:attrName>
                                        </p:attrNameLst>
                                      </p:cBhvr>
                                      <p:tavLst>
                                        <p:tav tm="0">
                                          <p:val>
                                            <p:strVal val="#ppt_w*0.70"/>
                                          </p:val>
                                        </p:tav>
                                        <p:tav tm="100000">
                                          <p:val>
                                            <p:strVal val="#ppt_w"/>
                                          </p:val>
                                        </p:tav>
                                      </p:tavLst>
                                    </p:anim>
                                    <p:anim calcmode="lin" valueType="num">
                                      <p:cBhvr>
                                        <p:cTn id="67" dur="1000" fill="hold"/>
                                        <p:tgtEl>
                                          <p:spTgt spid="14"/>
                                        </p:tgtEl>
                                        <p:attrNameLst>
                                          <p:attrName>ppt_h</p:attrName>
                                        </p:attrNameLst>
                                      </p:cBhvr>
                                      <p:tavLst>
                                        <p:tav tm="0">
                                          <p:val>
                                            <p:strVal val="#ppt_h"/>
                                          </p:val>
                                        </p:tav>
                                        <p:tav tm="100000">
                                          <p:val>
                                            <p:strVal val="#ppt_h"/>
                                          </p:val>
                                        </p:tav>
                                      </p:tavLst>
                                    </p:anim>
                                    <p:animEffect transition="in" filter="fade">
                                      <p:cBhvr>
                                        <p:cTn id="68"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ldLvl="0" animBg="1"/>
      <p:bldP spid="43" grpId="0" bldLvl="0" animBg="1"/>
      <p:bldP spid="44" grpId="0" bldLvl="0" animBg="1"/>
      <p:bldP spid="45" grpId="0" bldLvl="0" animBg="1"/>
      <p:bldP spid="54" grpId="0"/>
      <p:bldP spid="55" grpId="0"/>
      <p:bldP spid="56" grpId="0"/>
      <p:bldP spid="57"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89535" y="5916295"/>
            <a:ext cx="12280900" cy="1169035"/>
          </a:xfrm>
          <a:prstGeom prst="rect">
            <a:avLst/>
          </a:prstGeom>
          <a:noFill/>
        </p:spPr>
      </p:pic>
      <p:sp>
        <p:nvSpPr>
          <p:cNvPr id="38" name="文本框 37"/>
          <p:cNvSpPr txBox="1"/>
          <p:nvPr/>
        </p:nvSpPr>
        <p:spPr>
          <a:xfrm>
            <a:off x="4912360" y="387985"/>
            <a:ext cx="2657475" cy="33718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处世不惊</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grpSp>
        <p:nvGrpSpPr>
          <p:cNvPr id="3" name="组合 2"/>
          <p:cNvGrpSpPr/>
          <p:nvPr/>
        </p:nvGrpSpPr>
        <p:grpSpPr>
          <a:xfrm>
            <a:off x="1079887" y="1838778"/>
            <a:ext cx="2262499" cy="3330806"/>
            <a:chOff x="1069727" y="1474865"/>
            <a:chExt cx="2262499" cy="3330806"/>
          </a:xfrm>
        </p:grpSpPr>
        <p:sp>
          <p:nvSpPr>
            <p:cNvPr id="2" name="文本框 1"/>
            <p:cNvSpPr txBox="1"/>
            <p:nvPr/>
          </p:nvSpPr>
          <p:spPr>
            <a:xfrm>
              <a:off x="1500741" y="1474865"/>
              <a:ext cx="1102360" cy="3330806"/>
            </a:xfrm>
            <a:prstGeom prst="rect">
              <a:avLst/>
            </a:prstGeom>
            <a:noFill/>
          </p:spPr>
          <p:txBody>
            <a:bodyPr vert="eaVert" wrap="square" rtlCol="0">
              <a:spAutoFit/>
            </a:bodyPr>
            <a:p>
              <a:pPr marL="0" marR="0" lvl="0" indent="0" algn="just" defTabSz="914400" rtl="0" eaLnBrk="1" fontAlgn="auto" latinLnBrk="0" hangingPunct="1">
                <a:lnSpc>
                  <a:spcPct val="13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rPr>
                <a:t>别让生活耗尽了你的耐心和向往，你还有诗和远方。</a:t>
              </a:r>
              <a:r>
                <a:rPr kumimoji="0" lang="zh-CN" altLang="en-US" sz="1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rPr>
                <a:t>别让生活耗尽了你的耐心和向往，你还有诗和远方。</a:t>
              </a:r>
              <a:endParaRPr kumimoji="0" lang="zh-CN" altLang="en-US" sz="1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endParaRPr>
            </a:p>
          </p:txBody>
        </p:sp>
        <p:grpSp>
          <p:nvGrpSpPr>
            <p:cNvPr id="8" name="组合 7"/>
            <p:cNvGrpSpPr/>
            <p:nvPr/>
          </p:nvGrpSpPr>
          <p:grpSpPr>
            <a:xfrm>
              <a:off x="2749936" y="1578737"/>
              <a:ext cx="582290" cy="1655272"/>
              <a:chOff x="3039290" y="2601364"/>
              <a:chExt cx="582290" cy="1655272"/>
            </a:xfrm>
          </p:grpSpPr>
          <p:sp>
            <p:nvSpPr>
              <p:cNvPr id="9" name="缺角矩形 8"/>
              <p:cNvSpPr/>
              <p:nvPr/>
            </p:nvSpPr>
            <p:spPr>
              <a:xfrm>
                <a:off x="3039290" y="2601364"/>
                <a:ext cx="582290" cy="1655272"/>
              </a:xfrm>
              <a:prstGeom prst="plaque">
                <a:avLst/>
              </a:prstGeom>
              <a:solidFill>
                <a:srgbClr val="556268"/>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endParaRPr>
              </a:p>
            </p:txBody>
          </p:sp>
          <p:sp>
            <p:nvSpPr>
              <p:cNvPr id="10" name="文本框 9"/>
              <p:cNvSpPr txBox="1"/>
              <p:nvPr/>
            </p:nvSpPr>
            <p:spPr>
              <a:xfrm>
                <a:off x="3053436" y="2930758"/>
                <a:ext cx="553998" cy="1108710"/>
              </a:xfrm>
              <a:prstGeom prst="rect">
                <a:avLst/>
              </a:prstGeom>
              <a:noFill/>
            </p:spPr>
            <p:txBody>
              <a:bodyPr vert="eaVert"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chemeClr val="bg1"/>
                    </a:solidFill>
                    <a:effectLst/>
                    <a:uLnTx/>
                    <a:uFillTx/>
                    <a:latin typeface="思源宋体" panose="02020700000000000000" charset="-122"/>
                    <a:ea typeface="思源宋体" panose="02020700000000000000" charset="-122"/>
                    <a:cs typeface="+mn-cs"/>
                  </a:rPr>
                  <a:t>关键字</a:t>
                </a:r>
                <a:endParaRPr kumimoji="0" lang="zh-CN" altLang="en-US" sz="2400" b="0" i="0" u="none" strike="noStrike" kern="1200" cap="none" spc="0" normalizeH="0" baseline="0" noProof="0" dirty="0">
                  <a:ln>
                    <a:noFill/>
                  </a:ln>
                  <a:solidFill>
                    <a:schemeClr val="bg1"/>
                  </a:solidFill>
                  <a:effectLst/>
                  <a:uLnTx/>
                  <a:uFillTx/>
                  <a:latin typeface="思源宋体" panose="02020700000000000000" charset="-122"/>
                  <a:ea typeface="思源宋体" panose="02020700000000000000" charset="-122"/>
                  <a:cs typeface="+mn-cs"/>
                </a:endParaRPr>
              </a:p>
            </p:txBody>
          </p:sp>
          <p:sp>
            <p:nvSpPr>
              <p:cNvPr id="11" name="椭圆 10"/>
              <p:cNvSpPr/>
              <p:nvPr/>
            </p:nvSpPr>
            <p:spPr>
              <a:xfrm>
                <a:off x="3282582" y="2731771"/>
                <a:ext cx="125730" cy="1257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endParaRPr>
              </a:p>
            </p:txBody>
          </p:sp>
        </p:grpSp>
        <p:cxnSp>
          <p:nvCxnSpPr>
            <p:cNvPr id="12" name="直接连接符 11"/>
            <p:cNvCxnSpPr/>
            <p:nvPr/>
          </p:nvCxnSpPr>
          <p:spPr>
            <a:xfrm>
              <a:off x="1069727" y="1474865"/>
              <a:ext cx="0" cy="3330806"/>
            </a:xfrm>
            <a:prstGeom prst="line">
              <a:avLst/>
            </a:prstGeom>
            <a:ln w="38100">
              <a:solidFill>
                <a:srgbClr val="9EA5A9"/>
              </a:solidFill>
            </a:ln>
          </p:spPr>
          <p:style>
            <a:lnRef idx="1">
              <a:schemeClr val="accent1"/>
            </a:lnRef>
            <a:fillRef idx="0">
              <a:schemeClr val="accent1"/>
            </a:fillRef>
            <a:effectRef idx="0">
              <a:schemeClr val="accent1"/>
            </a:effectRef>
            <a:fontRef idx="minor">
              <a:schemeClr val="tx1"/>
            </a:fontRef>
          </p:style>
        </p:cxnSp>
      </p:grpSp>
      <p:pic>
        <p:nvPicPr>
          <p:cNvPr id="13" name="图片 12" descr="C:\Users\111\Desktop\5f8bb6d1724e1.jpg5f8bb6d1724e1"/>
          <p:cNvPicPr>
            <a:picLocks noChangeAspect="1"/>
          </p:cNvPicPr>
          <p:nvPr/>
        </p:nvPicPr>
        <p:blipFill>
          <a:blip r:embed="rId3"/>
          <a:srcRect/>
          <a:stretch>
            <a:fillRect/>
          </a:stretch>
        </p:blipFill>
        <p:spPr>
          <a:xfrm>
            <a:off x="4053205" y="2656840"/>
            <a:ext cx="4084955" cy="2387600"/>
          </a:xfrm>
          <a:prstGeom prst="rect">
            <a:avLst/>
          </a:prstGeom>
        </p:spPr>
      </p:pic>
      <p:grpSp>
        <p:nvGrpSpPr>
          <p:cNvPr id="14" name="组合 13"/>
          <p:cNvGrpSpPr/>
          <p:nvPr/>
        </p:nvGrpSpPr>
        <p:grpSpPr>
          <a:xfrm>
            <a:off x="8859774" y="1838778"/>
            <a:ext cx="2262499" cy="3330806"/>
            <a:chOff x="1069727" y="1474865"/>
            <a:chExt cx="2262499" cy="3330806"/>
          </a:xfrm>
        </p:grpSpPr>
        <p:sp>
          <p:nvSpPr>
            <p:cNvPr id="15" name="文本框 14"/>
            <p:cNvSpPr txBox="1"/>
            <p:nvPr/>
          </p:nvSpPr>
          <p:spPr>
            <a:xfrm>
              <a:off x="1498183" y="1474865"/>
              <a:ext cx="1104918" cy="3330806"/>
            </a:xfrm>
            <a:prstGeom prst="rect">
              <a:avLst/>
            </a:prstGeom>
            <a:noFill/>
          </p:spPr>
          <p:txBody>
            <a:bodyPr vert="eaVert" wrap="square" rtlCol="0">
              <a:spAutoFit/>
            </a:bodyPr>
            <a:p>
              <a:pPr marL="0" marR="0" lvl="0" indent="0" algn="just" defTabSz="914400" rtl="0" eaLnBrk="1" fontAlgn="auto" latinLnBrk="0" hangingPunct="1">
                <a:lnSpc>
                  <a:spcPct val="130000"/>
                </a:lnSpc>
                <a:spcBef>
                  <a:spcPts val="0"/>
                </a:spcBef>
                <a:spcAft>
                  <a:spcPts val="0"/>
                </a:spcAft>
                <a:buClrTx/>
                <a:buSzTx/>
                <a:buFontTx/>
                <a:buNone/>
                <a:defRPr/>
              </a:pPr>
              <a:r>
                <a:rPr kumimoji="0" lang="zh-CN" altLang="en-US" sz="16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rPr>
                <a:t>别让生活耗尽了你的耐心和向往，你还有诗和远方。</a:t>
              </a:r>
              <a:r>
                <a:rPr kumimoji="0" lang="zh-CN" altLang="en-US" sz="1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rPr>
                <a:t>别让生活耗尽了你的耐心和向往，你还有诗和远方。</a:t>
              </a:r>
              <a:endParaRPr kumimoji="0" lang="zh-CN" altLang="en-US" sz="14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endParaRPr>
            </a:p>
          </p:txBody>
        </p:sp>
        <p:grpSp>
          <p:nvGrpSpPr>
            <p:cNvPr id="16" name="组合 15"/>
            <p:cNvGrpSpPr/>
            <p:nvPr/>
          </p:nvGrpSpPr>
          <p:grpSpPr>
            <a:xfrm>
              <a:off x="2749936" y="1578737"/>
              <a:ext cx="582290" cy="1655272"/>
              <a:chOff x="3039290" y="2601364"/>
              <a:chExt cx="582290" cy="1655272"/>
            </a:xfrm>
          </p:grpSpPr>
          <p:sp>
            <p:nvSpPr>
              <p:cNvPr id="17" name="缺角矩形 16"/>
              <p:cNvSpPr/>
              <p:nvPr/>
            </p:nvSpPr>
            <p:spPr>
              <a:xfrm>
                <a:off x="3039290" y="2601364"/>
                <a:ext cx="582290" cy="1655272"/>
              </a:xfrm>
              <a:prstGeom prst="plaque">
                <a:avLst/>
              </a:prstGeom>
              <a:solidFill>
                <a:srgbClr val="9EA5A9"/>
              </a:solidFill>
              <a:ln w="38100">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endParaRPr>
              </a:p>
            </p:txBody>
          </p:sp>
          <p:sp>
            <p:nvSpPr>
              <p:cNvPr id="18" name="文本框 17"/>
              <p:cNvSpPr txBox="1"/>
              <p:nvPr/>
            </p:nvSpPr>
            <p:spPr>
              <a:xfrm>
                <a:off x="3053436" y="2930758"/>
                <a:ext cx="553998" cy="1108710"/>
              </a:xfrm>
              <a:prstGeom prst="rect">
                <a:avLst/>
              </a:prstGeom>
              <a:noFill/>
            </p:spPr>
            <p:txBody>
              <a:bodyPr vert="eaVert" wrap="square" rtlCol="0">
                <a:spAutoFit/>
              </a:bodyPr>
              <a:p>
                <a:pPr marL="0" marR="0" lvl="0" indent="0" algn="dist" defTabSz="914400" rtl="0" eaLnBrk="1" fontAlgn="auto" latinLnBrk="0" hangingPunct="1">
                  <a:lnSpc>
                    <a:spcPct val="100000"/>
                  </a:lnSpc>
                  <a:spcBef>
                    <a:spcPts val="0"/>
                  </a:spcBef>
                  <a:spcAft>
                    <a:spcPts val="0"/>
                  </a:spcAft>
                  <a:buClrTx/>
                  <a:buSzTx/>
                  <a:buFontTx/>
                  <a:buNone/>
                  <a:defRPr/>
                </a:pPr>
                <a:r>
                  <a:rPr kumimoji="0" lang="zh-CN" altLang="en-US" sz="2400" b="0" i="0" u="none" strike="noStrike" kern="1200" cap="none" spc="0" normalizeH="0" baseline="0" noProof="0" dirty="0">
                    <a:ln>
                      <a:noFill/>
                    </a:ln>
                    <a:solidFill>
                      <a:schemeClr val="bg1"/>
                    </a:solidFill>
                    <a:effectLst/>
                    <a:uLnTx/>
                    <a:uFillTx/>
                    <a:latin typeface="思源宋体" panose="02020700000000000000" charset="-122"/>
                    <a:ea typeface="思源宋体" panose="02020700000000000000" charset="-122"/>
                    <a:cs typeface="+mn-cs"/>
                  </a:rPr>
                  <a:t>关键字</a:t>
                </a:r>
                <a:endParaRPr kumimoji="0" lang="zh-CN" altLang="en-US" sz="2400" b="0" i="0" u="none" strike="noStrike" kern="1200" cap="none" spc="0" normalizeH="0" baseline="0" noProof="0" dirty="0">
                  <a:ln>
                    <a:noFill/>
                  </a:ln>
                  <a:solidFill>
                    <a:schemeClr val="bg1"/>
                  </a:solidFill>
                  <a:effectLst/>
                  <a:uLnTx/>
                  <a:uFillTx/>
                  <a:latin typeface="思源宋体" panose="02020700000000000000" charset="-122"/>
                  <a:ea typeface="思源宋体" panose="02020700000000000000" charset="-122"/>
                  <a:cs typeface="+mn-cs"/>
                </a:endParaRPr>
              </a:p>
            </p:txBody>
          </p:sp>
          <p:sp>
            <p:nvSpPr>
              <p:cNvPr id="19" name="椭圆 18"/>
              <p:cNvSpPr/>
              <p:nvPr/>
            </p:nvSpPr>
            <p:spPr>
              <a:xfrm>
                <a:off x="3282582" y="2731771"/>
                <a:ext cx="125730" cy="12573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p>
                <a:pPr marL="0" marR="0" lvl="0" indent="0" algn="ctr" defTabSz="914400" rtl="0" eaLnBrk="1" fontAlgn="auto" latinLnBrk="0" hangingPunct="1">
                  <a:lnSpc>
                    <a:spcPct val="100000"/>
                  </a:lnSpc>
                  <a:spcBef>
                    <a:spcPts val="0"/>
                  </a:spcBef>
                  <a:spcAft>
                    <a:spcPts val="0"/>
                  </a:spcAft>
                  <a:buClrTx/>
                  <a:buSzTx/>
                  <a:buFontTx/>
                  <a:buNone/>
                  <a:defRPr/>
                </a:pPr>
                <a:endParaRPr kumimoji="0" lang="zh-CN" altLang="en-US" sz="1800" b="0" i="0" u="none" strike="noStrike" kern="1200" cap="none" spc="0" normalizeH="0" baseline="0" noProof="0" dirty="0">
                  <a:ln>
                    <a:noFill/>
                  </a:ln>
                  <a:solidFill>
                    <a:srgbClr val="556268"/>
                  </a:solidFill>
                  <a:effectLst/>
                  <a:uLnTx/>
                  <a:uFillTx/>
                  <a:latin typeface="思源宋体" panose="02020700000000000000" charset="-122"/>
                  <a:ea typeface="思源宋体" panose="02020700000000000000" charset="-122"/>
                  <a:cs typeface="+mn-cs"/>
                </a:endParaRPr>
              </a:p>
            </p:txBody>
          </p:sp>
        </p:grpSp>
        <p:cxnSp>
          <p:nvCxnSpPr>
            <p:cNvPr id="20" name="直接连接符 19"/>
            <p:cNvCxnSpPr/>
            <p:nvPr/>
          </p:nvCxnSpPr>
          <p:spPr>
            <a:xfrm>
              <a:off x="1069727" y="1474865"/>
              <a:ext cx="0" cy="3330806"/>
            </a:xfrm>
            <a:prstGeom prst="line">
              <a:avLst/>
            </a:prstGeom>
            <a:ln w="38100">
              <a:solidFill>
                <a:srgbClr val="9EA5A9"/>
              </a:solidFill>
            </a:ln>
          </p:spPr>
          <p:style>
            <a:lnRef idx="1">
              <a:schemeClr val="accent1"/>
            </a:lnRef>
            <a:fillRef idx="0">
              <a:schemeClr val="accent1"/>
            </a:fillRef>
            <a:effectRef idx="0">
              <a:schemeClr val="accent1"/>
            </a:effectRef>
            <a:fontRef idx="minor">
              <a:schemeClr val="tx1"/>
            </a:fontRef>
          </p:style>
        </p:cxnSp>
      </p:grp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 presetClass="entr" presetSubtype="1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checkerboard(across)">
                                      <p:cBhvr>
                                        <p:cTn id="7" dur="500"/>
                                        <p:tgtEl>
                                          <p:spTgt spid="3"/>
                                        </p:tgtEl>
                                      </p:cBhvr>
                                    </p:animEffect>
                                  </p:childTnLst>
                                </p:cTn>
                              </p:par>
                            </p:childTnLst>
                          </p:cTn>
                        </p:par>
                        <p:par>
                          <p:cTn id="8" fill="hold">
                            <p:stCondLst>
                              <p:cond delay="500"/>
                            </p:stCondLst>
                            <p:childTnLst>
                              <p:par>
                                <p:cTn id="9" presetID="42" presetClass="entr" presetSubtype="0" fill="hold" nodeType="afterEffect">
                                  <p:stCondLst>
                                    <p:cond delay="0"/>
                                  </p:stCondLst>
                                  <p:childTnLst>
                                    <p:set>
                                      <p:cBhvr>
                                        <p:cTn id="10" dur="1" fill="hold">
                                          <p:stCondLst>
                                            <p:cond delay="0"/>
                                          </p:stCondLst>
                                        </p:cTn>
                                        <p:tgtEl>
                                          <p:spTgt spid="13"/>
                                        </p:tgtEl>
                                        <p:attrNameLst>
                                          <p:attrName>style.visibility</p:attrName>
                                        </p:attrNameLst>
                                      </p:cBhvr>
                                      <p:to>
                                        <p:strVal val="visible"/>
                                      </p:to>
                                    </p:set>
                                    <p:animEffect transition="in" filter="fade">
                                      <p:cBhvr>
                                        <p:cTn id="11" dur="1000"/>
                                        <p:tgtEl>
                                          <p:spTgt spid="13"/>
                                        </p:tgtEl>
                                      </p:cBhvr>
                                    </p:animEffect>
                                    <p:anim calcmode="lin" valueType="num">
                                      <p:cBhvr>
                                        <p:cTn id="12" dur="1000" fill="hold"/>
                                        <p:tgtEl>
                                          <p:spTgt spid="13"/>
                                        </p:tgtEl>
                                        <p:attrNameLst>
                                          <p:attrName>ppt_x</p:attrName>
                                        </p:attrNameLst>
                                      </p:cBhvr>
                                      <p:tavLst>
                                        <p:tav tm="0">
                                          <p:val>
                                            <p:strVal val="#ppt_x"/>
                                          </p:val>
                                        </p:tav>
                                        <p:tav tm="100000">
                                          <p:val>
                                            <p:strVal val="#ppt_x"/>
                                          </p:val>
                                        </p:tav>
                                      </p:tavLst>
                                    </p:anim>
                                    <p:anim calcmode="lin" valueType="num">
                                      <p:cBhvr>
                                        <p:cTn id="13" dur="1000" fill="hold"/>
                                        <p:tgtEl>
                                          <p:spTgt spid="13"/>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55" presetClass="entr" presetSubtype="0" fill="hold" nodeType="afterEffect">
                                  <p:stCondLst>
                                    <p:cond delay="0"/>
                                  </p:stCondLst>
                                  <p:childTnLst>
                                    <p:set>
                                      <p:cBhvr>
                                        <p:cTn id="16" dur="1" fill="hold">
                                          <p:stCondLst>
                                            <p:cond delay="0"/>
                                          </p:stCondLst>
                                        </p:cTn>
                                        <p:tgtEl>
                                          <p:spTgt spid="14"/>
                                        </p:tgtEl>
                                        <p:attrNameLst>
                                          <p:attrName>style.visibility</p:attrName>
                                        </p:attrNameLst>
                                      </p:cBhvr>
                                      <p:to>
                                        <p:strVal val="visible"/>
                                      </p:to>
                                    </p:set>
                                    <p:anim calcmode="lin" valueType="num">
                                      <p:cBhvr>
                                        <p:cTn id="17" dur="1000" fill="hold"/>
                                        <p:tgtEl>
                                          <p:spTgt spid="14"/>
                                        </p:tgtEl>
                                        <p:attrNameLst>
                                          <p:attrName>ppt_w</p:attrName>
                                        </p:attrNameLst>
                                      </p:cBhvr>
                                      <p:tavLst>
                                        <p:tav tm="0">
                                          <p:val>
                                            <p:strVal val="#ppt_w*0.70"/>
                                          </p:val>
                                        </p:tav>
                                        <p:tav tm="100000">
                                          <p:val>
                                            <p:strVal val="#ppt_w"/>
                                          </p:val>
                                        </p:tav>
                                      </p:tavLst>
                                    </p:anim>
                                    <p:anim calcmode="lin" valueType="num">
                                      <p:cBhvr>
                                        <p:cTn id="18" dur="1000" fill="hold"/>
                                        <p:tgtEl>
                                          <p:spTgt spid="14"/>
                                        </p:tgtEl>
                                        <p:attrNameLst>
                                          <p:attrName>ppt_h</p:attrName>
                                        </p:attrNameLst>
                                      </p:cBhvr>
                                      <p:tavLst>
                                        <p:tav tm="0">
                                          <p:val>
                                            <p:strVal val="#ppt_h"/>
                                          </p:val>
                                        </p:tav>
                                        <p:tav tm="100000">
                                          <p:val>
                                            <p:strVal val="#ppt_h"/>
                                          </p:val>
                                        </p:tav>
                                      </p:tavLst>
                                    </p:anim>
                                    <p:animEffect transition="in" filter="fade">
                                      <p:cBhvr>
                                        <p:cTn id="19" dur="10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2"/>
            </p:custDataLst>
          </p:nvPr>
        </p:nvPicPr>
        <p:blipFill>
          <a:blip r:embed="rId3"/>
          <a:srcRect t="72774"/>
          <a:stretch>
            <a:fillRect/>
          </a:stretch>
        </p:blipFill>
        <p:spPr>
          <a:xfrm>
            <a:off x="-118745" y="5906135"/>
            <a:ext cx="12311380" cy="1169035"/>
          </a:xfrm>
          <a:prstGeom prst="rect">
            <a:avLst/>
          </a:prstGeom>
          <a:noFill/>
        </p:spPr>
      </p:pic>
      <p:sp>
        <p:nvSpPr>
          <p:cNvPr id="38" name="文本框 37"/>
          <p:cNvSpPr txBox="1"/>
          <p:nvPr/>
        </p:nvSpPr>
        <p:spPr>
          <a:xfrm>
            <a:off x="4912360" y="387985"/>
            <a:ext cx="2657475" cy="33718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处世不惊</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graphicFrame>
        <p:nvGraphicFramePr>
          <p:cNvPr id="8" name="图表 7"/>
          <p:cNvGraphicFramePr/>
          <p:nvPr/>
        </p:nvGraphicFramePr>
        <p:xfrm>
          <a:off x="1087418" y="1593056"/>
          <a:ext cx="7812796" cy="4033837"/>
        </p:xfrm>
        <a:graphic>
          <a:graphicData uri="http://schemas.openxmlformats.org/drawingml/2006/chart">
            <c:chart xmlns:c="http://schemas.openxmlformats.org/drawingml/2006/chart" xmlns:r="http://schemas.openxmlformats.org/officeDocument/2006/relationships" r:id="rId1"/>
          </a:graphicData>
        </a:graphic>
      </p:graphicFrame>
      <p:sp>
        <p:nvSpPr>
          <p:cNvPr id="3" name="文本框 2"/>
          <p:cNvSpPr txBox="1"/>
          <p:nvPr/>
        </p:nvSpPr>
        <p:spPr>
          <a:xfrm>
            <a:off x="8881080" y="1513504"/>
            <a:ext cx="1602655" cy="1568450"/>
          </a:xfrm>
          <a:prstGeom prst="rect">
            <a:avLst/>
          </a:prstGeom>
          <a:noFill/>
        </p:spPr>
        <p:txBody>
          <a:bodyPr vert="horz" wrap="square" rtlCol="0">
            <a:spAutoFit/>
          </a:bodyPr>
          <a:lstStyle>
            <a:defPPr>
              <a:defRPr lang="zh-CN"/>
            </a:defPPr>
            <a:lvl1pPr algn="dist">
              <a:defRPr sz="5400">
                <a:solidFill>
                  <a:srgbClr val="A68157"/>
                </a:solidFill>
                <a:latin typeface="华文隶书" panose="02010800040101010101" pitchFamily="2" charset="-122"/>
                <a:ea typeface="华文隶书" panose="02010800040101010101" pitchFamily="2" charset="-122"/>
              </a:defRPr>
            </a:lvl1pPr>
          </a:lstStyle>
          <a:p>
            <a:pPr algn="ctr"/>
            <a:r>
              <a:rPr lang="zh-CN" altLang="en-US" sz="9600" b="1" dirty="0">
                <a:solidFill>
                  <a:srgbClr val="556268"/>
                </a:solidFill>
                <a:latin typeface="思源宋体" panose="02020700000000000000" charset="-122"/>
                <a:ea typeface="思源宋体" panose="02020700000000000000" charset="-122"/>
                <a:cs typeface="思源宋体" panose="02020700000000000000" charset="-122"/>
              </a:rPr>
              <a:t>不</a:t>
            </a:r>
            <a:endParaRPr lang="zh-CN" altLang="en-US" sz="9600" b="1" dirty="0">
              <a:solidFill>
                <a:srgbClr val="556268"/>
              </a:solidFill>
              <a:latin typeface="思源宋体" panose="02020700000000000000" charset="-122"/>
              <a:ea typeface="思源宋体" panose="02020700000000000000" charset="-122"/>
              <a:cs typeface="思源宋体" panose="02020700000000000000" charset="-122"/>
            </a:endParaRPr>
          </a:p>
        </p:txBody>
      </p:sp>
      <p:sp>
        <p:nvSpPr>
          <p:cNvPr id="2" name="矩形 1"/>
          <p:cNvSpPr/>
          <p:nvPr/>
        </p:nvSpPr>
        <p:spPr>
          <a:xfrm>
            <a:off x="10221944" y="2699514"/>
            <a:ext cx="877164" cy="1445260"/>
          </a:xfrm>
          <a:prstGeom prst="rect">
            <a:avLst/>
          </a:prstGeom>
          <a:noFill/>
        </p:spPr>
        <p:txBody>
          <a:bodyPr vert="horz" wrap="square" rtlCol="0">
            <a:spAutoFit/>
          </a:bodyPr>
          <a:lstStyle/>
          <a:p>
            <a:pPr algn="ctr"/>
            <a:r>
              <a:rPr lang="zh-CN" altLang="en-US" sz="8800" b="1" dirty="0">
                <a:solidFill>
                  <a:srgbClr val="556268"/>
                </a:solidFill>
                <a:latin typeface="思源宋体" panose="02020700000000000000" charset="-122"/>
                <a:ea typeface="思源宋体" panose="02020700000000000000" charset="-122"/>
                <a:cs typeface="思源宋体" panose="02020700000000000000" charset="-122"/>
              </a:rPr>
              <a:t>惊</a:t>
            </a:r>
            <a:endParaRPr lang="zh-CN" altLang="en-US" sz="8800" b="1" dirty="0">
              <a:solidFill>
                <a:srgbClr val="556268"/>
              </a:solidFill>
              <a:latin typeface="思源宋体" panose="02020700000000000000" charset="-122"/>
              <a:ea typeface="思源宋体" panose="02020700000000000000" charset="-122"/>
              <a:cs typeface="思源宋体" panose="02020700000000000000"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3" presetClass="entr" presetSubtype="10" fill="hold" nodeType="afterEffect">
                                  <p:stCondLst>
                                    <p:cond delay="0"/>
                                  </p:stCondLst>
                                  <p:childTnLst>
                                    <p:set>
                                      <p:cBhvr>
                                        <p:cTn id="6" dur="1000" fill="hold">
                                          <p:stCondLst>
                                            <p:cond delay="0"/>
                                          </p:stCondLst>
                                        </p:cTn>
                                        <p:tgtEl>
                                          <p:spTgt spid="8"/>
                                        </p:tgtEl>
                                        <p:attrNameLst>
                                          <p:attrName>style.visibility</p:attrName>
                                        </p:attrNameLst>
                                      </p:cBhvr>
                                      <p:to>
                                        <p:strVal val="visible"/>
                                      </p:to>
                                    </p:set>
                                    <p:animEffect transition="in" filter="blinds(horizontal)">
                                      <p:cBhvr>
                                        <p:cTn id="7" dur="1000"/>
                                        <p:tgtEl>
                                          <p:spTgt spid="8"/>
                                        </p:tgtEl>
                                      </p:cBhvr>
                                    </p:animEffect>
                                  </p:childTnLst>
                                </p:cTn>
                              </p:par>
                            </p:childTnLst>
                          </p:cTn>
                        </p:par>
                        <p:par>
                          <p:cTn id="8" fill="hold">
                            <p:stCondLst>
                              <p:cond delay="1000"/>
                            </p:stCondLst>
                            <p:childTnLst>
                              <p:par>
                                <p:cTn id="9" presetID="21" presetClass="entr" presetSubtype="1" fill="hold" grpId="0"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heel(1)">
                                      <p:cBhvr>
                                        <p:cTn id="11" dur="2000"/>
                                        <p:tgtEl>
                                          <p:spTgt spid="2"/>
                                        </p:tgtEl>
                                      </p:cBhvr>
                                    </p:animEffect>
                                  </p:childTnLst>
                                </p:cTn>
                              </p:par>
                              <p:par>
                                <p:cTn id="12" presetID="21" presetClass="entr" presetSubtype="1" fill="hold" grpId="0" nodeType="with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wheel(1)">
                                      <p:cBhvr>
                                        <p:cTn id="14" dur="20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图片 3" descr="5f8bb6d1724e1"/>
          <p:cNvPicPr>
            <a:picLocks noChangeAspect="1"/>
          </p:cNvPicPr>
          <p:nvPr/>
        </p:nvPicPr>
        <p:blipFill>
          <a:blip r:embed="rId1"/>
          <a:stretch>
            <a:fillRect/>
          </a:stretch>
        </p:blipFill>
        <p:spPr>
          <a:xfrm>
            <a:off x="0" y="0"/>
            <a:ext cx="12192000" cy="6958330"/>
          </a:xfrm>
          <a:prstGeom prst="rect">
            <a:avLst/>
          </a:prstGeom>
        </p:spPr>
      </p:pic>
      <p:sp>
        <p:nvSpPr>
          <p:cNvPr id="7" name="椭圆 6"/>
          <p:cNvSpPr/>
          <p:nvPr/>
        </p:nvSpPr>
        <p:spPr>
          <a:xfrm>
            <a:off x="4283710" y="1100455"/>
            <a:ext cx="3253105" cy="3300730"/>
          </a:xfrm>
          <a:prstGeom prst="ellipse">
            <a:avLst/>
          </a:prstGeom>
          <a:solidFill>
            <a:srgbClr val="556268">
              <a:alpha val="26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8" name="椭圆 7"/>
          <p:cNvSpPr/>
          <p:nvPr/>
        </p:nvSpPr>
        <p:spPr>
          <a:xfrm>
            <a:off x="4998085" y="4143375"/>
            <a:ext cx="758190" cy="768985"/>
          </a:xfrm>
          <a:prstGeom prst="ellipse">
            <a:avLst/>
          </a:prstGeom>
          <a:noFill/>
          <a:ln w="41275">
            <a:solidFill>
              <a:srgbClr val="9EA5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14" name="直接连接符 13"/>
          <p:cNvCxnSpPr/>
          <p:nvPr/>
        </p:nvCxnSpPr>
        <p:spPr>
          <a:xfrm>
            <a:off x="4266565" y="4453890"/>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15" name="直接连接符 14"/>
          <p:cNvCxnSpPr/>
          <p:nvPr/>
        </p:nvCxnSpPr>
        <p:spPr>
          <a:xfrm flipV="1">
            <a:off x="4266565" y="4672965"/>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16" name="椭圆 15"/>
          <p:cNvSpPr/>
          <p:nvPr/>
        </p:nvSpPr>
        <p:spPr>
          <a:xfrm>
            <a:off x="6875780" y="1201420"/>
            <a:ext cx="758190" cy="768985"/>
          </a:xfrm>
          <a:prstGeom prst="ellipse">
            <a:avLst/>
          </a:prstGeom>
          <a:noFill/>
          <a:ln w="41275">
            <a:solidFill>
              <a:srgbClr val="556268">
                <a:alpha val="5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17" name="直接连接符 16"/>
          <p:cNvCxnSpPr/>
          <p:nvPr/>
        </p:nvCxnSpPr>
        <p:spPr>
          <a:xfrm>
            <a:off x="7300595" y="1360805"/>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flipV="1">
            <a:off x="7300595" y="1579880"/>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19" name="文本框 18"/>
          <p:cNvSpPr txBox="1"/>
          <p:nvPr/>
        </p:nvSpPr>
        <p:spPr>
          <a:xfrm>
            <a:off x="2188210" y="5583555"/>
            <a:ext cx="7870190" cy="368300"/>
          </a:xfrm>
          <a:prstGeom prst="rect">
            <a:avLst/>
          </a:prstGeom>
          <a:noFill/>
        </p:spPr>
        <p:txBody>
          <a:bodyPr wrap="square" rtlCol="0">
            <a:spAutoFit/>
          </a:bodyPr>
          <a:p>
            <a:pPr algn="dist"/>
            <a:r>
              <a:rPr lang="zh-CN" altLang="en-US">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rPr>
              <a:t>中国风典雅工作报告</a:t>
            </a:r>
            <a:r>
              <a:rPr lang="en-US" altLang="zh-CN">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rPr>
              <a:t>PPT</a:t>
            </a:r>
            <a:r>
              <a:rPr lang="zh-CN" altLang="en-US">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rPr>
              <a:t>模板</a:t>
            </a:r>
            <a:endParaRPr lang="zh-CN" altLang="en-US">
              <a:solidFill>
                <a:srgbClr val="556268"/>
              </a:solidFill>
              <a:latin typeface="思源宋体" panose="02020700000000000000" charset="-122"/>
              <a:ea typeface="思源宋体" panose="02020700000000000000" charset="-122"/>
              <a:cs typeface="思源宋体" panose="02020700000000000000" charset="-122"/>
              <a:sym typeface="思源黑体 CN Regular" panose="020B0500000000000000" pitchFamily="34" charset="-122"/>
            </a:endParaRPr>
          </a:p>
        </p:txBody>
      </p:sp>
      <p:sp>
        <p:nvSpPr>
          <p:cNvPr id="11" name="椭圆 10"/>
          <p:cNvSpPr/>
          <p:nvPr/>
        </p:nvSpPr>
        <p:spPr>
          <a:xfrm>
            <a:off x="-419735" y="-757555"/>
            <a:ext cx="2607945" cy="2585085"/>
          </a:xfrm>
          <a:prstGeom prst="ellipse">
            <a:avLst/>
          </a:prstGeom>
          <a:solidFill>
            <a:srgbClr val="556268">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12" name="椭圆 11"/>
          <p:cNvSpPr/>
          <p:nvPr/>
        </p:nvSpPr>
        <p:spPr>
          <a:xfrm>
            <a:off x="2134235" y="1100455"/>
            <a:ext cx="798195" cy="791210"/>
          </a:xfrm>
          <a:prstGeom prst="ellipse">
            <a:avLst/>
          </a:prstGeom>
          <a:solidFill>
            <a:srgbClr val="556268">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13" name="椭圆 12"/>
          <p:cNvSpPr/>
          <p:nvPr/>
        </p:nvSpPr>
        <p:spPr>
          <a:xfrm>
            <a:off x="10389235" y="5111750"/>
            <a:ext cx="887095" cy="840105"/>
          </a:xfrm>
          <a:prstGeom prst="ellipse">
            <a:avLst/>
          </a:prstGeom>
          <a:solidFill>
            <a:srgbClr val="556268">
              <a:alpha val="23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pic>
        <p:nvPicPr>
          <p:cNvPr id="2" name="图片 1" descr="未命名 -1"/>
          <p:cNvPicPr>
            <a:picLocks noChangeAspect="1"/>
          </p:cNvPicPr>
          <p:nvPr/>
        </p:nvPicPr>
        <p:blipFill>
          <a:blip r:embed="rId2"/>
          <a:stretch>
            <a:fillRect/>
          </a:stretch>
        </p:blipFill>
        <p:spPr>
          <a:xfrm>
            <a:off x="4413250" y="1236345"/>
            <a:ext cx="2994025" cy="3028315"/>
          </a:xfrm>
          <a:prstGeom prst="rect">
            <a:avLst/>
          </a:prstGeom>
        </p:spPr>
      </p:pic>
    </p:spTree>
    <p:custDataLst>
      <p:tags r:id="rId3"/>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p:cTn id="7" dur="1000" fill="hold"/>
                                        <p:tgtEl>
                                          <p:spTgt spid="11"/>
                                        </p:tgtEl>
                                        <p:attrNameLst>
                                          <p:attrName>ppt_w</p:attrName>
                                        </p:attrNameLst>
                                      </p:cBhvr>
                                      <p:tavLst>
                                        <p:tav tm="0">
                                          <p:val>
                                            <p:strVal val="#ppt_w*0.70"/>
                                          </p:val>
                                        </p:tav>
                                        <p:tav tm="100000">
                                          <p:val>
                                            <p:strVal val="#ppt_w"/>
                                          </p:val>
                                        </p:tav>
                                      </p:tavLst>
                                    </p:anim>
                                    <p:anim calcmode="lin" valueType="num">
                                      <p:cBhvr>
                                        <p:cTn id="8" dur="1000" fill="hold"/>
                                        <p:tgtEl>
                                          <p:spTgt spid="11"/>
                                        </p:tgtEl>
                                        <p:attrNameLst>
                                          <p:attrName>ppt_h</p:attrName>
                                        </p:attrNameLst>
                                      </p:cBhvr>
                                      <p:tavLst>
                                        <p:tav tm="0">
                                          <p:val>
                                            <p:strVal val="#ppt_h"/>
                                          </p:val>
                                        </p:tav>
                                        <p:tav tm="100000">
                                          <p:val>
                                            <p:strVal val="#ppt_h"/>
                                          </p:val>
                                        </p:tav>
                                      </p:tavLst>
                                    </p:anim>
                                    <p:animEffect transition="in" filter="fade">
                                      <p:cBhvr>
                                        <p:cTn id="9" dur="1000"/>
                                        <p:tgtEl>
                                          <p:spTgt spid="11"/>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12"/>
                                        </p:tgtEl>
                                        <p:attrNameLst>
                                          <p:attrName>style.visibility</p:attrName>
                                        </p:attrNameLst>
                                      </p:cBhvr>
                                      <p:to>
                                        <p:strVal val="visible"/>
                                      </p:to>
                                    </p:set>
                                    <p:anim calcmode="lin" valueType="num">
                                      <p:cBhvr>
                                        <p:cTn id="12" dur="1000" fill="hold"/>
                                        <p:tgtEl>
                                          <p:spTgt spid="12"/>
                                        </p:tgtEl>
                                        <p:attrNameLst>
                                          <p:attrName>ppt_w</p:attrName>
                                        </p:attrNameLst>
                                      </p:cBhvr>
                                      <p:tavLst>
                                        <p:tav tm="0">
                                          <p:val>
                                            <p:strVal val="#ppt_w*0.70"/>
                                          </p:val>
                                        </p:tav>
                                        <p:tav tm="100000">
                                          <p:val>
                                            <p:strVal val="#ppt_w"/>
                                          </p:val>
                                        </p:tav>
                                      </p:tavLst>
                                    </p:anim>
                                    <p:anim calcmode="lin" valueType="num">
                                      <p:cBhvr>
                                        <p:cTn id="13" dur="1000" fill="hold"/>
                                        <p:tgtEl>
                                          <p:spTgt spid="12"/>
                                        </p:tgtEl>
                                        <p:attrNameLst>
                                          <p:attrName>ppt_h</p:attrName>
                                        </p:attrNameLst>
                                      </p:cBhvr>
                                      <p:tavLst>
                                        <p:tav tm="0">
                                          <p:val>
                                            <p:strVal val="#ppt_h"/>
                                          </p:val>
                                        </p:tav>
                                        <p:tav tm="100000">
                                          <p:val>
                                            <p:strVal val="#ppt_h"/>
                                          </p:val>
                                        </p:tav>
                                      </p:tavLst>
                                    </p:anim>
                                    <p:animEffect transition="in" filter="fade">
                                      <p:cBhvr>
                                        <p:cTn id="14" dur="1000"/>
                                        <p:tgtEl>
                                          <p:spTgt spid="12"/>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 calcmode="lin" valueType="num">
                                      <p:cBhvr>
                                        <p:cTn id="17" dur="1000" fill="hold"/>
                                        <p:tgtEl>
                                          <p:spTgt spid="13"/>
                                        </p:tgtEl>
                                        <p:attrNameLst>
                                          <p:attrName>ppt_w</p:attrName>
                                        </p:attrNameLst>
                                      </p:cBhvr>
                                      <p:tavLst>
                                        <p:tav tm="0">
                                          <p:val>
                                            <p:strVal val="#ppt_w*0.70"/>
                                          </p:val>
                                        </p:tav>
                                        <p:tav tm="100000">
                                          <p:val>
                                            <p:strVal val="#ppt_w"/>
                                          </p:val>
                                        </p:tav>
                                      </p:tavLst>
                                    </p:anim>
                                    <p:anim calcmode="lin" valueType="num">
                                      <p:cBhvr>
                                        <p:cTn id="18" dur="1000" fill="hold"/>
                                        <p:tgtEl>
                                          <p:spTgt spid="13"/>
                                        </p:tgtEl>
                                        <p:attrNameLst>
                                          <p:attrName>ppt_h</p:attrName>
                                        </p:attrNameLst>
                                      </p:cBhvr>
                                      <p:tavLst>
                                        <p:tav tm="0">
                                          <p:val>
                                            <p:strVal val="#ppt_h"/>
                                          </p:val>
                                        </p:tav>
                                        <p:tav tm="100000">
                                          <p:val>
                                            <p:strVal val="#ppt_h"/>
                                          </p:val>
                                        </p:tav>
                                      </p:tavLst>
                                    </p:anim>
                                    <p:animEffect transition="in" filter="fade">
                                      <p:cBhvr>
                                        <p:cTn id="19" dur="1000"/>
                                        <p:tgtEl>
                                          <p:spTgt spid="13"/>
                                        </p:tgtEl>
                                      </p:cBhvr>
                                    </p:animEffect>
                                  </p:childTnLst>
                                </p:cTn>
                              </p:par>
                            </p:childTnLst>
                          </p:cTn>
                        </p:par>
                        <p:par>
                          <p:cTn id="20" fill="hold">
                            <p:stCondLst>
                              <p:cond delay="1000"/>
                            </p:stCondLst>
                            <p:childTnLst>
                              <p:par>
                                <p:cTn id="21" presetID="42" presetClass="entr" presetSubtype="0"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fade">
                                      <p:cBhvr>
                                        <p:cTn id="23" dur="2000"/>
                                        <p:tgtEl>
                                          <p:spTgt spid="7"/>
                                        </p:tgtEl>
                                      </p:cBhvr>
                                    </p:animEffect>
                                    <p:anim calcmode="lin" valueType="num">
                                      <p:cBhvr>
                                        <p:cTn id="24" dur="2000" fill="hold"/>
                                        <p:tgtEl>
                                          <p:spTgt spid="7"/>
                                        </p:tgtEl>
                                        <p:attrNameLst>
                                          <p:attrName>ppt_x</p:attrName>
                                        </p:attrNameLst>
                                      </p:cBhvr>
                                      <p:tavLst>
                                        <p:tav tm="0">
                                          <p:val>
                                            <p:strVal val="#ppt_x"/>
                                          </p:val>
                                        </p:tav>
                                        <p:tav tm="100000">
                                          <p:val>
                                            <p:strVal val="#ppt_x"/>
                                          </p:val>
                                        </p:tav>
                                      </p:tavLst>
                                    </p:anim>
                                    <p:anim calcmode="lin" valueType="num">
                                      <p:cBhvr>
                                        <p:cTn id="25" dur="2000" fill="hold"/>
                                        <p:tgtEl>
                                          <p:spTgt spid="7"/>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fade">
                                      <p:cBhvr>
                                        <p:cTn id="28" dur="2000"/>
                                        <p:tgtEl>
                                          <p:spTgt spid="8"/>
                                        </p:tgtEl>
                                      </p:cBhvr>
                                    </p:animEffect>
                                    <p:anim calcmode="lin" valueType="num">
                                      <p:cBhvr>
                                        <p:cTn id="29" dur="2000" fill="hold"/>
                                        <p:tgtEl>
                                          <p:spTgt spid="8"/>
                                        </p:tgtEl>
                                        <p:attrNameLst>
                                          <p:attrName>ppt_x</p:attrName>
                                        </p:attrNameLst>
                                      </p:cBhvr>
                                      <p:tavLst>
                                        <p:tav tm="0">
                                          <p:val>
                                            <p:strVal val="#ppt_x"/>
                                          </p:val>
                                        </p:tav>
                                        <p:tav tm="100000">
                                          <p:val>
                                            <p:strVal val="#ppt_x"/>
                                          </p:val>
                                        </p:tav>
                                      </p:tavLst>
                                    </p:anim>
                                    <p:anim calcmode="lin" valueType="num">
                                      <p:cBhvr>
                                        <p:cTn id="30" dur="2000" fill="hold"/>
                                        <p:tgtEl>
                                          <p:spTgt spid="8"/>
                                        </p:tgtEl>
                                        <p:attrNameLst>
                                          <p:attrName>ppt_y</p:attrName>
                                        </p:attrNameLst>
                                      </p:cBhvr>
                                      <p:tavLst>
                                        <p:tav tm="0">
                                          <p:val>
                                            <p:strVal val="#ppt_y+.1"/>
                                          </p:val>
                                        </p:tav>
                                        <p:tav tm="100000">
                                          <p:val>
                                            <p:strVal val="#ppt_y"/>
                                          </p:val>
                                        </p:tav>
                                      </p:tavLst>
                                    </p:anim>
                                  </p:childTnLst>
                                </p:cTn>
                              </p:par>
                              <p:par>
                                <p:cTn id="31" presetID="42" presetClass="entr" presetSubtype="0" fill="hold"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2000"/>
                                        <p:tgtEl>
                                          <p:spTgt spid="14"/>
                                        </p:tgtEl>
                                      </p:cBhvr>
                                    </p:animEffect>
                                    <p:anim calcmode="lin" valueType="num">
                                      <p:cBhvr>
                                        <p:cTn id="34" dur="2000" fill="hold"/>
                                        <p:tgtEl>
                                          <p:spTgt spid="14"/>
                                        </p:tgtEl>
                                        <p:attrNameLst>
                                          <p:attrName>ppt_x</p:attrName>
                                        </p:attrNameLst>
                                      </p:cBhvr>
                                      <p:tavLst>
                                        <p:tav tm="0">
                                          <p:val>
                                            <p:strVal val="#ppt_x"/>
                                          </p:val>
                                        </p:tav>
                                        <p:tav tm="100000">
                                          <p:val>
                                            <p:strVal val="#ppt_x"/>
                                          </p:val>
                                        </p:tav>
                                      </p:tavLst>
                                    </p:anim>
                                    <p:anim calcmode="lin" valueType="num">
                                      <p:cBhvr>
                                        <p:cTn id="35" dur="2000" fill="hold"/>
                                        <p:tgtEl>
                                          <p:spTgt spid="14"/>
                                        </p:tgtEl>
                                        <p:attrNameLst>
                                          <p:attrName>ppt_y</p:attrName>
                                        </p:attrNameLst>
                                      </p:cBhvr>
                                      <p:tavLst>
                                        <p:tav tm="0">
                                          <p:val>
                                            <p:strVal val="#ppt_y+.1"/>
                                          </p:val>
                                        </p:tav>
                                        <p:tav tm="100000">
                                          <p:val>
                                            <p:strVal val="#ppt_y"/>
                                          </p:val>
                                        </p:tav>
                                      </p:tavLst>
                                    </p:anim>
                                  </p:childTnLst>
                                </p:cTn>
                              </p:par>
                              <p:par>
                                <p:cTn id="36" presetID="42" presetClass="entr" presetSubtype="0" fill="hold" nodeType="withEffect">
                                  <p:stCondLst>
                                    <p:cond delay="0"/>
                                  </p:stCondLst>
                                  <p:childTnLst>
                                    <p:set>
                                      <p:cBhvr>
                                        <p:cTn id="37" dur="1" fill="hold">
                                          <p:stCondLst>
                                            <p:cond delay="0"/>
                                          </p:stCondLst>
                                        </p:cTn>
                                        <p:tgtEl>
                                          <p:spTgt spid="15"/>
                                        </p:tgtEl>
                                        <p:attrNameLst>
                                          <p:attrName>style.visibility</p:attrName>
                                        </p:attrNameLst>
                                      </p:cBhvr>
                                      <p:to>
                                        <p:strVal val="visible"/>
                                      </p:to>
                                    </p:set>
                                    <p:animEffect transition="in" filter="fade">
                                      <p:cBhvr>
                                        <p:cTn id="38" dur="2000"/>
                                        <p:tgtEl>
                                          <p:spTgt spid="15"/>
                                        </p:tgtEl>
                                      </p:cBhvr>
                                    </p:animEffect>
                                    <p:anim calcmode="lin" valueType="num">
                                      <p:cBhvr>
                                        <p:cTn id="39" dur="2000" fill="hold"/>
                                        <p:tgtEl>
                                          <p:spTgt spid="15"/>
                                        </p:tgtEl>
                                        <p:attrNameLst>
                                          <p:attrName>ppt_x</p:attrName>
                                        </p:attrNameLst>
                                      </p:cBhvr>
                                      <p:tavLst>
                                        <p:tav tm="0">
                                          <p:val>
                                            <p:strVal val="#ppt_x"/>
                                          </p:val>
                                        </p:tav>
                                        <p:tav tm="100000">
                                          <p:val>
                                            <p:strVal val="#ppt_x"/>
                                          </p:val>
                                        </p:tav>
                                      </p:tavLst>
                                    </p:anim>
                                    <p:anim calcmode="lin" valueType="num">
                                      <p:cBhvr>
                                        <p:cTn id="40" dur="2000" fill="hold"/>
                                        <p:tgtEl>
                                          <p:spTgt spid="15"/>
                                        </p:tgtEl>
                                        <p:attrNameLst>
                                          <p:attrName>ppt_y</p:attrName>
                                        </p:attrNameLst>
                                      </p:cBhvr>
                                      <p:tavLst>
                                        <p:tav tm="0">
                                          <p:val>
                                            <p:strVal val="#ppt_y+.1"/>
                                          </p:val>
                                        </p:tav>
                                        <p:tav tm="100000">
                                          <p:val>
                                            <p:strVal val="#ppt_y"/>
                                          </p:val>
                                        </p:tav>
                                      </p:tavLst>
                                    </p:anim>
                                  </p:childTnLst>
                                </p:cTn>
                              </p:par>
                              <p:par>
                                <p:cTn id="41" presetID="42" presetClass="entr" presetSubtype="0" fill="hold" grpId="0" nodeType="withEffect">
                                  <p:stCondLst>
                                    <p:cond delay="0"/>
                                  </p:stCondLst>
                                  <p:childTnLst>
                                    <p:set>
                                      <p:cBhvr>
                                        <p:cTn id="42" dur="1" fill="hold">
                                          <p:stCondLst>
                                            <p:cond delay="0"/>
                                          </p:stCondLst>
                                        </p:cTn>
                                        <p:tgtEl>
                                          <p:spTgt spid="16"/>
                                        </p:tgtEl>
                                        <p:attrNameLst>
                                          <p:attrName>style.visibility</p:attrName>
                                        </p:attrNameLst>
                                      </p:cBhvr>
                                      <p:to>
                                        <p:strVal val="visible"/>
                                      </p:to>
                                    </p:set>
                                    <p:animEffect transition="in" filter="fade">
                                      <p:cBhvr>
                                        <p:cTn id="43" dur="2000"/>
                                        <p:tgtEl>
                                          <p:spTgt spid="16"/>
                                        </p:tgtEl>
                                      </p:cBhvr>
                                    </p:animEffect>
                                    <p:anim calcmode="lin" valueType="num">
                                      <p:cBhvr>
                                        <p:cTn id="44" dur="2000" fill="hold"/>
                                        <p:tgtEl>
                                          <p:spTgt spid="16"/>
                                        </p:tgtEl>
                                        <p:attrNameLst>
                                          <p:attrName>ppt_x</p:attrName>
                                        </p:attrNameLst>
                                      </p:cBhvr>
                                      <p:tavLst>
                                        <p:tav tm="0">
                                          <p:val>
                                            <p:strVal val="#ppt_x"/>
                                          </p:val>
                                        </p:tav>
                                        <p:tav tm="100000">
                                          <p:val>
                                            <p:strVal val="#ppt_x"/>
                                          </p:val>
                                        </p:tav>
                                      </p:tavLst>
                                    </p:anim>
                                    <p:anim calcmode="lin" valueType="num">
                                      <p:cBhvr>
                                        <p:cTn id="45" dur="2000" fill="hold"/>
                                        <p:tgtEl>
                                          <p:spTgt spid="16"/>
                                        </p:tgtEl>
                                        <p:attrNameLst>
                                          <p:attrName>ppt_y</p:attrName>
                                        </p:attrNameLst>
                                      </p:cBhvr>
                                      <p:tavLst>
                                        <p:tav tm="0">
                                          <p:val>
                                            <p:strVal val="#ppt_y+.1"/>
                                          </p:val>
                                        </p:tav>
                                        <p:tav tm="100000">
                                          <p:val>
                                            <p:strVal val="#ppt_y"/>
                                          </p:val>
                                        </p:tav>
                                      </p:tavLst>
                                    </p:anim>
                                  </p:childTnLst>
                                </p:cTn>
                              </p:par>
                              <p:par>
                                <p:cTn id="46" presetID="42" presetClass="entr" presetSubtype="0" fill="hold" nodeType="withEffect">
                                  <p:stCondLst>
                                    <p:cond delay="0"/>
                                  </p:stCondLst>
                                  <p:childTnLst>
                                    <p:set>
                                      <p:cBhvr>
                                        <p:cTn id="47" dur="1" fill="hold">
                                          <p:stCondLst>
                                            <p:cond delay="0"/>
                                          </p:stCondLst>
                                        </p:cTn>
                                        <p:tgtEl>
                                          <p:spTgt spid="17"/>
                                        </p:tgtEl>
                                        <p:attrNameLst>
                                          <p:attrName>style.visibility</p:attrName>
                                        </p:attrNameLst>
                                      </p:cBhvr>
                                      <p:to>
                                        <p:strVal val="visible"/>
                                      </p:to>
                                    </p:set>
                                    <p:animEffect transition="in" filter="fade">
                                      <p:cBhvr>
                                        <p:cTn id="48" dur="2000"/>
                                        <p:tgtEl>
                                          <p:spTgt spid="17"/>
                                        </p:tgtEl>
                                      </p:cBhvr>
                                    </p:animEffect>
                                    <p:anim calcmode="lin" valueType="num">
                                      <p:cBhvr>
                                        <p:cTn id="49" dur="2000" fill="hold"/>
                                        <p:tgtEl>
                                          <p:spTgt spid="17"/>
                                        </p:tgtEl>
                                        <p:attrNameLst>
                                          <p:attrName>ppt_x</p:attrName>
                                        </p:attrNameLst>
                                      </p:cBhvr>
                                      <p:tavLst>
                                        <p:tav tm="0">
                                          <p:val>
                                            <p:strVal val="#ppt_x"/>
                                          </p:val>
                                        </p:tav>
                                        <p:tav tm="100000">
                                          <p:val>
                                            <p:strVal val="#ppt_x"/>
                                          </p:val>
                                        </p:tav>
                                      </p:tavLst>
                                    </p:anim>
                                    <p:anim calcmode="lin" valueType="num">
                                      <p:cBhvr>
                                        <p:cTn id="50" dur="2000" fill="hold"/>
                                        <p:tgtEl>
                                          <p:spTgt spid="17"/>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0"/>
                                  </p:stCondLst>
                                  <p:childTnLst>
                                    <p:set>
                                      <p:cBhvr>
                                        <p:cTn id="52" dur="1" fill="hold">
                                          <p:stCondLst>
                                            <p:cond delay="0"/>
                                          </p:stCondLst>
                                        </p:cTn>
                                        <p:tgtEl>
                                          <p:spTgt spid="18"/>
                                        </p:tgtEl>
                                        <p:attrNameLst>
                                          <p:attrName>style.visibility</p:attrName>
                                        </p:attrNameLst>
                                      </p:cBhvr>
                                      <p:to>
                                        <p:strVal val="visible"/>
                                      </p:to>
                                    </p:set>
                                    <p:animEffect transition="in" filter="fade">
                                      <p:cBhvr>
                                        <p:cTn id="53" dur="2000"/>
                                        <p:tgtEl>
                                          <p:spTgt spid="18"/>
                                        </p:tgtEl>
                                      </p:cBhvr>
                                    </p:animEffect>
                                    <p:anim calcmode="lin" valueType="num">
                                      <p:cBhvr>
                                        <p:cTn id="54" dur="2000" fill="hold"/>
                                        <p:tgtEl>
                                          <p:spTgt spid="18"/>
                                        </p:tgtEl>
                                        <p:attrNameLst>
                                          <p:attrName>ppt_x</p:attrName>
                                        </p:attrNameLst>
                                      </p:cBhvr>
                                      <p:tavLst>
                                        <p:tav tm="0">
                                          <p:val>
                                            <p:strVal val="#ppt_x"/>
                                          </p:val>
                                        </p:tav>
                                        <p:tav tm="100000">
                                          <p:val>
                                            <p:strVal val="#ppt_x"/>
                                          </p:val>
                                        </p:tav>
                                      </p:tavLst>
                                    </p:anim>
                                    <p:anim calcmode="lin" valueType="num">
                                      <p:cBhvr>
                                        <p:cTn id="55" dur="2000" fill="hold"/>
                                        <p:tgtEl>
                                          <p:spTgt spid="18"/>
                                        </p:tgtEl>
                                        <p:attrNameLst>
                                          <p:attrName>ppt_y</p:attrName>
                                        </p:attrNameLst>
                                      </p:cBhvr>
                                      <p:tavLst>
                                        <p:tav tm="0">
                                          <p:val>
                                            <p:strVal val="#ppt_y+.1"/>
                                          </p:val>
                                        </p:tav>
                                        <p:tav tm="100000">
                                          <p:val>
                                            <p:strVal val="#ppt_y"/>
                                          </p:val>
                                        </p:tav>
                                      </p:tavLst>
                                    </p:anim>
                                  </p:childTnLst>
                                </p:cTn>
                              </p:par>
                            </p:childTnLst>
                          </p:cTn>
                        </p:par>
                        <p:par>
                          <p:cTn id="56" fill="hold">
                            <p:stCondLst>
                              <p:cond delay="3000"/>
                            </p:stCondLst>
                            <p:childTnLst>
                              <p:par>
                                <p:cTn id="57" presetID="55" presetClass="entr" presetSubtype="0" fill="hold" grpId="0" nodeType="afterEffect">
                                  <p:stCondLst>
                                    <p:cond delay="0"/>
                                  </p:stCondLst>
                                  <p:childTnLst>
                                    <p:set>
                                      <p:cBhvr>
                                        <p:cTn id="58" dur="1" fill="hold">
                                          <p:stCondLst>
                                            <p:cond delay="0"/>
                                          </p:stCondLst>
                                        </p:cTn>
                                        <p:tgtEl>
                                          <p:spTgt spid="19"/>
                                        </p:tgtEl>
                                        <p:attrNameLst>
                                          <p:attrName>style.visibility</p:attrName>
                                        </p:attrNameLst>
                                      </p:cBhvr>
                                      <p:to>
                                        <p:strVal val="visible"/>
                                      </p:to>
                                    </p:set>
                                    <p:anim calcmode="lin" valueType="num">
                                      <p:cBhvr>
                                        <p:cTn id="59" dur="1000" fill="hold"/>
                                        <p:tgtEl>
                                          <p:spTgt spid="19"/>
                                        </p:tgtEl>
                                        <p:attrNameLst>
                                          <p:attrName>ppt_w</p:attrName>
                                        </p:attrNameLst>
                                      </p:cBhvr>
                                      <p:tavLst>
                                        <p:tav tm="0">
                                          <p:val>
                                            <p:strVal val="#ppt_w*0.70"/>
                                          </p:val>
                                        </p:tav>
                                        <p:tav tm="100000">
                                          <p:val>
                                            <p:strVal val="#ppt_w"/>
                                          </p:val>
                                        </p:tav>
                                      </p:tavLst>
                                    </p:anim>
                                    <p:anim calcmode="lin" valueType="num">
                                      <p:cBhvr>
                                        <p:cTn id="60" dur="1000" fill="hold"/>
                                        <p:tgtEl>
                                          <p:spTgt spid="19"/>
                                        </p:tgtEl>
                                        <p:attrNameLst>
                                          <p:attrName>ppt_h</p:attrName>
                                        </p:attrNameLst>
                                      </p:cBhvr>
                                      <p:tavLst>
                                        <p:tav tm="0">
                                          <p:val>
                                            <p:strVal val="#ppt_h"/>
                                          </p:val>
                                        </p:tav>
                                        <p:tav tm="100000">
                                          <p:val>
                                            <p:strVal val="#ppt_h"/>
                                          </p:val>
                                        </p:tav>
                                      </p:tavLst>
                                    </p:anim>
                                    <p:animEffect transition="in" filter="fade">
                                      <p:cBhvr>
                                        <p:cTn id="61" dur="10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8" grpId="0" bldLvl="0" animBg="1"/>
      <p:bldP spid="16" grpId="0" bldLvl="0" animBg="1"/>
      <p:bldP spid="19" grpId="0"/>
      <p:bldP spid="11" grpId="0" bldLvl="0" animBg="1"/>
      <p:bldP spid="12" grpId="0" bldLvl="0" animBg="1"/>
      <p:bldP spid="13" grpId="0" bldLvl="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5f8bb6d1724e1"/>
          <p:cNvPicPr>
            <a:picLocks noChangeAspect="1"/>
          </p:cNvPicPr>
          <p:nvPr/>
        </p:nvPicPr>
        <p:blipFill>
          <a:blip r:embed="rId1"/>
          <a:stretch>
            <a:fillRect/>
          </a:stretch>
        </p:blipFill>
        <p:spPr>
          <a:xfrm>
            <a:off x="0" y="0"/>
            <a:ext cx="12192000" cy="6958330"/>
          </a:xfrm>
          <a:prstGeom prst="rect">
            <a:avLst/>
          </a:prstGeom>
        </p:spPr>
      </p:pic>
      <p:sp>
        <p:nvSpPr>
          <p:cNvPr id="5" name="矩形 4"/>
          <p:cNvSpPr/>
          <p:nvPr/>
        </p:nvSpPr>
        <p:spPr>
          <a:xfrm>
            <a:off x="-9525" y="-17780"/>
            <a:ext cx="12191365" cy="6983095"/>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8" name="背景"/>
          <p:cNvPicPr>
            <a:picLocks noChangeAspect="1"/>
          </p:cNvPicPr>
          <p:nvPr userDrawn="1">
            <p:custDataLst>
              <p:tags r:id="rId2"/>
            </p:custDataLst>
          </p:nvPr>
        </p:nvPicPr>
        <p:blipFill>
          <a:blip r:embed="rId3"/>
          <a:srcRect/>
          <a:stretch>
            <a:fillRect/>
          </a:stretch>
        </p:blipFill>
        <p:spPr>
          <a:xfrm>
            <a:off x="-9525" y="2860675"/>
            <a:ext cx="12191365" cy="4293870"/>
          </a:xfrm>
          <a:prstGeom prst="rect">
            <a:avLst/>
          </a:prstGeom>
          <a:noFill/>
        </p:spPr>
      </p:pic>
      <p:sp>
        <p:nvSpPr>
          <p:cNvPr id="42" name="矩形 41"/>
          <p:cNvSpPr/>
          <p:nvPr/>
        </p:nvSpPr>
        <p:spPr>
          <a:xfrm>
            <a:off x="984885" y="1085850"/>
            <a:ext cx="10201910" cy="4685665"/>
          </a:xfrm>
          <a:prstGeom prst="rect">
            <a:avLst/>
          </a:prstGeom>
          <a:solidFill>
            <a:schemeClr val="bg1">
              <a:alpha val="48000"/>
            </a:schemeClr>
          </a:solidFill>
          <a:ln w="149225">
            <a:solidFill>
              <a:srgbClr val="556268">
                <a:alpha val="30000"/>
              </a:srgbClr>
            </a:solidFill>
          </a:ln>
          <a:effectLst>
            <a:outerShdw blurRad="50800" dist="38100" dir="2700000" algn="tl" rotWithShape="0">
              <a:srgbClr val="556268">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2" name="直接连接符 1"/>
          <p:cNvCxnSpPr/>
          <p:nvPr/>
        </p:nvCxnSpPr>
        <p:spPr>
          <a:xfrm>
            <a:off x="2736850" y="4806315"/>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V="1">
            <a:off x="2736850" y="5025390"/>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a:off x="7414895" y="1868170"/>
            <a:ext cx="758190" cy="768985"/>
          </a:xfrm>
          <a:prstGeom prst="ellipse">
            <a:avLst/>
          </a:prstGeom>
          <a:noFill/>
          <a:ln w="41275">
            <a:solidFill>
              <a:srgbClr val="556268">
                <a:alpha val="5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22" name="直接连接符 21"/>
          <p:cNvCxnSpPr/>
          <p:nvPr/>
        </p:nvCxnSpPr>
        <p:spPr>
          <a:xfrm>
            <a:off x="7839710" y="2027555"/>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7839710" y="2246630"/>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3138805" y="2860675"/>
            <a:ext cx="6039485" cy="2122805"/>
          </a:xfrm>
          <a:prstGeom prst="rect">
            <a:avLst/>
          </a:prstGeom>
          <a:noFill/>
        </p:spPr>
        <p:txBody>
          <a:bodyPr wrap="square" rtlCol="0">
            <a:spAutoFit/>
          </a:bodyPr>
          <a:p>
            <a:pPr algn="dist"/>
            <a:r>
              <a:rPr lang="zh-CN" altLang="en-US" sz="6600">
                <a:solidFill>
                  <a:srgbClr val="556268"/>
                </a:solidFill>
                <a:latin typeface="思源宋体" panose="02020700000000000000" charset="-122"/>
                <a:ea typeface="思源宋体" panose="02020700000000000000" charset="-122"/>
                <a:sym typeface="思源黑体 CN Regular" panose="020B0500000000000000" pitchFamily="34" charset="-122"/>
              </a:rPr>
              <a:t>云淡风轻</a:t>
            </a:r>
            <a:endParaRPr lang="zh-CN" altLang="en-US" sz="6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6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43" name="文本框 42"/>
          <p:cNvSpPr txBox="1"/>
          <p:nvPr/>
        </p:nvSpPr>
        <p:spPr>
          <a:xfrm>
            <a:off x="5041900" y="2279650"/>
            <a:ext cx="2087880" cy="2399665"/>
          </a:xfrm>
          <a:prstGeom prst="rect">
            <a:avLst/>
          </a:prstGeom>
          <a:noFill/>
        </p:spPr>
        <p:txBody>
          <a:bodyPr wrap="none" rtlCol="0" anchor="t">
            <a:spAutoFit/>
          </a:bodyPr>
          <a:p>
            <a:r>
              <a:rPr lang="zh-CN" altLang="en-US" sz="15000" b="1">
                <a:solidFill>
                  <a:schemeClr val="tx1">
                    <a:lumMod val="65000"/>
                    <a:lumOff val="35000"/>
                    <a:alpha val="23000"/>
                  </a:schemeClr>
                </a:solidFill>
                <a:latin typeface="思源宋体" panose="02020700000000000000" charset="-122"/>
                <a:ea typeface="思源宋体" panose="02020700000000000000" charset="-122"/>
                <a:sym typeface="思源黑体 CN Regular" panose="020B0500000000000000" pitchFamily="34" charset="-122"/>
              </a:rPr>
              <a:t>壹</a:t>
            </a:r>
            <a:endParaRPr lang="zh-CN" altLang="en-US" sz="15000" b="1">
              <a:solidFill>
                <a:schemeClr val="tx1">
                  <a:lumMod val="65000"/>
                  <a:lumOff val="35000"/>
                  <a:alpha val="23000"/>
                </a:schemeClr>
              </a:solidFill>
              <a:latin typeface="思源宋体" panose="02020700000000000000" charset="-122"/>
              <a:ea typeface="思源宋体" panose="02020700000000000000" charset="-122"/>
              <a:sym typeface="思源黑体 CN Regular" panose="020B0500000000000000" pitchFamily="34"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ppt_x</p:attrName>
                                        </p:attrNameLst>
                                      </p:cBhvr>
                                      <p:tavLst>
                                        <p:tav tm="0">
                                          <p:val>
                                            <p:strVal val="#ppt_x"/>
                                          </p:val>
                                        </p:tav>
                                        <p:tav tm="100000">
                                          <p:val>
                                            <p:strVal val="#ppt_x"/>
                                          </p:val>
                                        </p:tav>
                                      </p:tavLst>
                                    </p:anim>
                                    <p:anim calcmode="lin" valueType="num">
                                      <p:cBhvr>
                                        <p:cTn id="9" dur="2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000"/>
                                        <p:tgtEl>
                                          <p:spTgt spid="3"/>
                                        </p:tgtEl>
                                      </p:cBhvr>
                                    </p:animEffect>
                                    <p:anim calcmode="lin" valueType="num">
                                      <p:cBhvr>
                                        <p:cTn id="13" dur="2000" fill="hold"/>
                                        <p:tgtEl>
                                          <p:spTgt spid="3"/>
                                        </p:tgtEl>
                                        <p:attrNameLst>
                                          <p:attrName>ppt_x</p:attrName>
                                        </p:attrNameLst>
                                      </p:cBhvr>
                                      <p:tavLst>
                                        <p:tav tm="0">
                                          <p:val>
                                            <p:strVal val="#ppt_x"/>
                                          </p:val>
                                        </p:tav>
                                        <p:tav tm="100000">
                                          <p:val>
                                            <p:strVal val="#ppt_x"/>
                                          </p:val>
                                        </p:tav>
                                      </p:tavLst>
                                    </p:anim>
                                    <p:anim calcmode="lin" valueType="num">
                                      <p:cBhvr>
                                        <p:cTn id="14" dur="2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2000"/>
                                        <p:tgtEl>
                                          <p:spTgt spid="21"/>
                                        </p:tgtEl>
                                      </p:cBhvr>
                                    </p:animEffect>
                                    <p:anim calcmode="lin" valueType="num">
                                      <p:cBhvr>
                                        <p:cTn id="18" dur="2000" fill="hold"/>
                                        <p:tgtEl>
                                          <p:spTgt spid="21"/>
                                        </p:tgtEl>
                                        <p:attrNameLst>
                                          <p:attrName>ppt_x</p:attrName>
                                        </p:attrNameLst>
                                      </p:cBhvr>
                                      <p:tavLst>
                                        <p:tav tm="0">
                                          <p:val>
                                            <p:strVal val="#ppt_x"/>
                                          </p:val>
                                        </p:tav>
                                        <p:tav tm="100000">
                                          <p:val>
                                            <p:strVal val="#ppt_x"/>
                                          </p:val>
                                        </p:tav>
                                      </p:tavLst>
                                    </p:anim>
                                    <p:anim calcmode="lin" valueType="num">
                                      <p:cBhvr>
                                        <p:cTn id="19" dur="2000" fill="hold"/>
                                        <p:tgtEl>
                                          <p:spTgt spid="21"/>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2000"/>
                                        <p:tgtEl>
                                          <p:spTgt spid="22"/>
                                        </p:tgtEl>
                                      </p:cBhvr>
                                    </p:animEffect>
                                    <p:anim calcmode="lin" valueType="num">
                                      <p:cBhvr>
                                        <p:cTn id="23" dur="2000" fill="hold"/>
                                        <p:tgtEl>
                                          <p:spTgt spid="22"/>
                                        </p:tgtEl>
                                        <p:attrNameLst>
                                          <p:attrName>ppt_x</p:attrName>
                                        </p:attrNameLst>
                                      </p:cBhvr>
                                      <p:tavLst>
                                        <p:tav tm="0">
                                          <p:val>
                                            <p:strVal val="#ppt_x"/>
                                          </p:val>
                                        </p:tav>
                                        <p:tav tm="100000">
                                          <p:val>
                                            <p:strVal val="#ppt_x"/>
                                          </p:val>
                                        </p:tav>
                                      </p:tavLst>
                                    </p:anim>
                                    <p:anim calcmode="lin" valueType="num">
                                      <p:cBhvr>
                                        <p:cTn id="24" dur="2000" fill="hold"/>
                                        <p:tgtEl>
                                          <p:spTgt spid="22"/>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2000"/>
                                        <p:tgtEl>
                                          <p:spTgt spid="23"/>
                                        </p:tgtEl>
                                      </p:cBhvr>
                                    </p:animEffect>
                                    <p:anim calcmode="lin" valueType="num">
                                      <p:cBhvr>
                                        <p:cTn id="28" dur="2000" fill="hold"/>
                                        <p:tgtEl>
                                          <p:spTgt spid="23"/>
                                        </p:tgtEl>
                                        <p:attrNameLst>
                                          <p:attrName>ppt_x</p:attrName>
                                        </p:attrNameLst>
                                      </p:cBhvr>
                                      <p:tavLst>
                                        <p:tav tm="0">
                                          <p:val>
                                            <p:strVal val="#ppt_x"/>
                                          </p:val>
                                        </p:tav>
                                        <p:tav tm="100000">
                                          <p:val>
                                            <p:strVal val="#ppt_x"/>
                                          </p:val>
                                        </p:tav>
                                      </p:tavLst>
                                    </p:anim>
                                    <p:anim calcmode="lin" valueType="num">
                                      <p:cBhvr>
                                        <p:cTn id="29" dur="20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fade">
                                      <p:cBhvr>
                                        <p:cTn id="32" dur="1000"/>
                                        <p:tgtEl>
                                          <p:spTgt spid="43"/>
                                        </p:tgtEl>
                                      </p:cBhvr>
                                    </p:animEffect>
                                    <p:anim calcmode="lin" valueType="num">
                                      <p:cBhvr>
                                        <p:cTn id="33" dur="1000" fill="hold"/>
                                        <p:tgtEl>
                                          <p:spTgt spid="43"/>
                                        </p:tgtEl>
                                        <p:attrNameLst>
                                          <p:attrName>ppt_x</p:attrName>
                                        </p:attrNameLst>
                                      </p:cBhvr>
                                      <p:tavLst>
                                        <p:tav tm="0">
                                          <p:val>
                                            <p:strVal val="#ppt_x"/>
                                          </p:val>
                                        </p:tav>
                                        <p:tav tm="100000">
                                          <p:val>
                                            <p:strVal val="#ppt_x"/>
                                          </p:val>
                                        </p:tav>
                                      </p:tavLst>
                                    </p:anim>
                                    <p:anim calcmode="lin" valueType="num">
                                      <p:cBhvr>
                                        <p:cTn id="34" dur="1000" fill="hold"/>
                                        <p:tgtEl>
                                          <p:spTgt spid="43"/>
                                        </p:tgtEl>
                                        <p:attrNameLst>
                                          <p:attrName>ppt_y</p:attrName>
                                        </p:attrNameLst>
                                      </p:cBhvr>
                                      <p:tavLst>
                                        <p:tav tm="0">
                                          <p:val>
                                            <p:strVal val="#ppt_y+.1"/>
                                          </p:val>
                                        </p:tav>
                                        <p:tav tm="100000">
                                          <p:val>
                                            <p:strVal val="#ppt_y"/>
                                          </p:val>
                                        </p:tav>
                                      </p:tavLst>
                                    </p:anim>
                                  </p:childTnLst>
                                </p:cTn>
                              </p:par>
                            </p:childTnLst>
                          </p:cTn>
                        </p:par>
                        <p:par>
                          <p:cTn id="35" fill="hold">
                            <p:stCondLst>
                              <p:cond delay="2000"/>
                            </p:stCondLst>
                            <p:childTnLst>
                              <p:par>
                                <p:cTn id="36" presetID="55" presetClass="entr" presetSubtype="0"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 calcmode="lin" valueType="num">
                                      <p:cBhvr>
                                        <p:cTn id="38" dur="1000" fill="hold"/>
                                        <p:tgtEl>
                                          <p:spTgt spid="38"/>
                                        </p:tgtEl>
                                        <p:attrNameLst>
                                          <p:attrName>ppt_w</p:attrName>
                                        </p:attrNameLst>
                                      </p:cBhvr>
                                      <p:tavLst>
                                        <p:tav tm="0">
                                          <p:val>
                                            <p:strVal val="#ppt_w*0.70"/>
                                          </p:val>
                                        </p:tav>
                                        <p:tav tm="100000">
                                          <p:val>
                                            <p:strVal val="#ppt_w"/>
                                          </p:val>
                                        </p:tav>
                                      </p:tavLst>
                                    </p:anim>
                                    <p:anim calcmode="lin" valueType="num">
                                      <p:cBhvr>
                                        <p:cTn id="39" dur="1000" fill="hold"/>
                                        <p:tgtEl>
                                          <p:spTgt spid="38"/>
                                        </p:tgtEl>
                                        <p:attrNameLst>
                                          <p:attrName>ppt_h</p:attrName>
                                        </p:attrNameLst>
                                      </p:cBhvr>
                                      <p:tavLst>
                                        <p:tav tm="0">
                                          <p:val>
                                            <p:strVal val="#ppt_h"/>
                                          </p:val>
                                        </p:tav>
                                        <p:tav tm="100000">
                                          <p:val>
                                            <p:strVal val="#ppt_h"/>
                                          </p:val>
                                        </p:tav>
                                      </p:tavLst>
                                    </p:anim>
                                    <p:animEffect transition="in" filter="fade">
                                      <p:cBhvr>
                                        <p:cTn id="40"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nimBg="1"/>
      <p:bldP spid="43" grpId="0"/>
      <p:bldP spid="38"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635" y="5945505"/>
            <a:ext cx="1219136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云淡风轻</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1205934" y="3115677"/>
            <a:ext cx="9781087" cy="0"/>
          </a:xfrm>
          <a:prstGeom prst="line">
            <a:avLst/>
          </a:prstGeom>
          <a:ln w="12700">
            <a:solidFill>
              <a:srgbClr val="556268"/>
            </a:solidFill>
          </a:ln>
        </p:spPr>
        <p:style>
          <a:lnRef idx="1">
            <a:schemeClr val="accent1"/>
          </a:lnRef>
          <a:fillRef idx="0">
            <a:schemeClr val="accent1"/>
          </a:fillRef>
          <a:effectRef idx="0">
            <a:schemeClr val="accent1"/>
          </a:effectRef>
          <a:fontRef idx="minor">
            <a:schemeClr val="tx1"/>
          </a:fontRef>
        </p:style>
      </p:cxnSp>
      <p:grpSp>
        <p:nvGrpSpPr>
          <p:cNvPr id="9" name="组合 8"/>
          <p:cNvGrpSpPr/>
          <p:nvPr/>
        </p:nvGrpSpPr>
        <p:grpSpPr>
          <a:xfrm>
            <a:off x="1825758" y="1753095"/>
            <a:ext cx="900100" cy="1522834"/>
            <a:chOff x="1614938" y="2102980"/>
            <a:chExt cx="900100" cy="1522834"/>
          </a:xfrm>
        </p:grpSpPr>
        <p:sp>
          <p:nvSpPr>
            <p:cNvPr id="11" name="泪滴形 10"/>
            <p:cNvSpPr/>
            <p:nvPr/>
          </p:nvSpPr>
          <p:spPr>
            <a:xfrm rot="8100000">
              <a:off x="1614938" y="2102980"/>
              <a:ext cx="900100" cy="900100"/>
            </a:xfrm>
            <a:prstGeom prst="teardrop">
              <a:avLst/>
            </a:prstGeom>
            <a:solidFill>
              <a:srgbClr val="5562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prstClr val="white"/>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12" name="Freeform 802"/>
            <p:cNvSpPr>
              <a:spLocks noEditPoints="1"/>
            </p:cNvSpPr>
            <p:nvPr/>
          </p:nvSpPr>
          <p:spPr bwMode="auto">
            <a:xfrm>
              <a:off x="1886955" y="2371928"/>
              <a:ext cx="356066" cy="373868"/>
            </a:xfrm>
            <a:custGeom>
              <a:avLst/>
              <a:gdLst>
                <a:gd name="T0" fmla="*/ 236 w 274"/>
                <a:gd name="T1" fmla="*/ 120 h 288"/>
                <a:gd name="T2" fmla="*/ 274 w 274"/>
                <a:gd name="T3" fmla="*/ 93 h 288"/>
                <a:gd name="T4" fmla="*/ 250 w 274"/>
                <a:gd name="T5" fmla="*/ 51 h 288"/>
                <a:gd name="T6" fmla="*/ 206 w 274"/>
                <a:gd name="T7" fmla="*/ 70 h 288"/>
                <a:gd name="T8" fmla="*/ 166 w 274"/>
                <a:gd name="T9" fmla="*/ 47 h 288"/>
                <a:gd name="T10" fmla="*/ 161 w 274"/>
                <a:gd name="T11" fmla="*/ 0 h 288"/>
                <a:gd name="T12" fmla="*/ 113 w 274"/>
                <a:gd name="T13" fmla="*/ 0 h 288"/>
                <a:gd name="T14" fmla="*/ 108 w 274"/>
                <a:gd name="T15" fmla="*/ 47 h 288"/>
                <a:gd name="T16" fmla="*/ 67 w 274"/>
                <a:gd name="T17" fmla="*/ 70 h 288"/>
                <a:gd name="T18" fmla="*/ 24 w 274"/>
                <a:gd name="T19" fmla="*/ 51 h 288"/>
                <a:gd name="T20" fmla="*/ 0 w 274"/>
                <a:gd name="T21" fmla="*/ 93 h 288"/>
                <a:gd name="T22" fmla="*/ 38 w 274"/>
                <a:gd name="T23" fmla="*/ 120 h 288"/>
                <a:gd name="T24" fmla="*/ 38 w 274"/>
                <a:gd name="T25" fmla="*/ 168 h 288"/>
                <a:gd name="T26" fmla="*/ 0 w 274"/>
                <a:gd name="T27" fmla="*/ 195 h 288"/>
                <a:gd name="T28" fmla="*/ 24 w 274"/>
                <a:gd name="T29" fmla="*/ 237 h 288"/>
                <a:gd name="T30" fmla="*/ 68 w 274"/>
                <a:gd name="T31" fmla="*/ 218 h 288"/>
                <a:gd name="T32" fmla="*/ 108 w 274"/>
                <a:gd name="T33" fmla="*/ 241 h 288"/>
                <a:gd name="T34" fmla="*/ 113 w 274"/>
                <a:gd name="T35" fmla="*/ 288 h 288"/>
                <a:gd name="T36" fmla="*/ 161 w 274"/>
                <a:gd name="T37" fmla="*/ 288 h 288"/>
                <a:gd name="T38" fmla="*/ 166 w 274"/>
                <a:gd name="T39" fmla="*/ 241 h 288"/>
                <a:gd name="T40" fmla="*/ 206 w 274"/>
                <a:gd name="T41" fmla="*/ 218 h 288"/>
                <a:gd name="T42" fmla="*/ 250 w 274"/>
                <a:gd name="T43" fmla="*/ 237 h 288"/>
                <a:gd name="T44" fmla="*/ 274 w 274"/>
                <a:gd name="T45" fmla="*/ 195 h 288"/>
                <a:gd name="T46" fmla="*/ 236 w 274"/>
                <a:gd name="T47" fmla="*/ 168 h 288"/>
                <a:gd name="T48" fmla="*/ 236 w 274"/>
                <a:gd name="T49" fmla="*/ 120 h 288"/>
                <a:gd name="T50" fmla="*/ 158 w 274"/>
                <a:gd name="T51" fmla="*/ 180 h 288"/>
                <a:gd name="T52" fmla="*/ 116 w 274"/>
                <a:gd name="T53" fmla="*/ 180 h 288"/>
                <a:gd name="T54" fmla="*/ 96 w 274"/>
                <a:gd name="T55" fmla="*/ 144 h 288"/>
                <a:gd name="T56" fmla="*/ 116 w 274"/>
                <a:gd name="T57" fmla="*/ 108 h 288"/>
                <a:gd name="T58" fmla="*/ 158 w 274"/>
                <a:gd name="T59" fmla="*/ 108 h 288"/>
                <a:gd name="T60" fmla="*/ 179 w 274"/>
                <a:gd name="T61" fmla="*/ 144 h 288"/>
                <a:gd name="T62" fmla="*/ 158 w 274"/>
                <a:gd name="T63" fmla="*/ 18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274" h="288">
                  <a:moveTo>
                    <a:pt x="236" y="120"/>
                  </a:moveTo>
                  <a:cubicBezTo>
                    <a:pt x="274" y="93"/>
                    <a:pt x="274" y="93"/>
                    <a:pt x="274" y="93"/>
                  </a:cubicBezTo>
                  <a:cubicBezTo>
                    <a:pt x="250" y="51"/>
                    <a:pt x="250" y="51"/>
                    <a:pt x="250" y="51"/>
                  </a:cubicBezTo>
                  <a:cubicBezTo>
                    <a:pt x="206" y="70"/>
                    <a:pt x="206" y="70"/>
                    <a:pt x="206" y="70"/>
                  </a:cubicBezTo>
                  <a:cubicBezTo>
                    <a:pt x="166" y="47"/>
                    <a:pt x="166" y="47"/>
                    <a:pt x="166" y="47"/>
                  </a:cubicBezTo>
                  <a:cubicBezTo>
                    <a:pt x="161" y="0"/>
                    <a:pt x="161" y="0"/>
                    <a:pt x="161" y="0"/>
                  </a:cubicBezTo>
                  <a:cubicBezTo>
                    <a:pt x="113" y="0"/>
                    <a:pt x="113" y="0"/>
                    <a:pt x="113" y="0"/>
                  </a:cubicBezTo>
                  <a:cubicBezTo>
                    <a:pt x="108" y="47"/>
                    <a:pt x="108" y="47"/>
                    <a:pt x="108" y="47"/>
                  </a:cubicBezTo>
                  <a:cubicBezTo>
                    <a:pt x="67" y="70"/>
                    <a:pt x="67" y="70"/>
                    <a:pt x="67" y="70"/>
                  </a:cubicBezTo>
                  <a:cubicBezTo>
                    <a:pt x="24" y="51"/>
                    <a:pt x="24" y="51"/>
                    <a:pt x="24" y="51"/>
                  </a:cubicBezTo>
                  <a:cubicBezTo>
                    <a:pt x="0" y="93"/>
                    <a:pt x="0" y="93"/>
                    <a:pt x="0" y="93"/>
                  </a:cubicBezTo>
                  <a:cubicBezTo>
                    <a:pt x="38" y="120"/>
                    <a:pt x="38" y="120"/>
                    <a:pt x="38" y="120"/>
                  </a:cubicBezTo>
                  <a:cubicBezTo>
                    <a:pt x="38" y="168"/>
                    <a:pt x="38" y="168"/>
                    <a:pt x="38" y="168"/>
                  </a:cubicBezTo>
                  <a:cubicBezTo>
                    <a:pt x="18" y="182"/>
                    <a:pt x="0" y="195"/>
                    <a:pt x="0" y="195"/>
                  </a:cubicBezTo>
                  <a:cubicBezTo>
                    <a:pt x="24" y="237"/>
                    <a:pt x="24" y="237"/>
                    <a:pt x="24" y="237"/>
                  </a:cubicBezTo>
                  <a:cubicBezTo>
                    <a:pt x="68" y="218"/>
                    <a:pt x="68" y="218"/>
                    <a:pt x="68" y="218"/>
                  </a:cubicBezTo>
                  <a:cubicBezTo>
                    <a:pt x="108" y="241"/>
                    <a:pt x="108" y="241"/>
                    <a:pt x="108" y="241"/>
                  </a:cubicBezTo>
                  <a:cubicBezTo>
                    <a:pt x="113" y="288"/>
                    <a:pt x="113" y="288"/>
                    <a:pt x="113" y="288"/>
                  </a:cubicBezTo>
                  <a:cubicBezTo>
                    <a:pt x="161" y="288"/>
                    <a:pt x="161" y="288"/>
                    <a:pt x="161" y="288"/>
                  </a:cubicBezTo>
                  <a:cubicBezTo>
                    <a:pt x="161" y="288"/>
                    <a:pt x="163" y="266"/>
                    <a:pt x="166" y="241"/>
                  </a:cubicBezTo>
                  <a:cubicBezTo>
                    <a:pt x="206" y="218"/>
                    <a:pt x="206" y="218"/>
                    <a:pt x="206" y="218"/>
                  </a:cubicBezTo>
                  <a:cubicBezTo>
                    <a:pt x="250" y="237"/>
                    <a:pt x="250" y="237"/>
                    <a:pt x="250" y="237"/>
                  </a:cubicBezTo>
                  <a:cubicBezTo>
                    <a:pt x="274" y="195"/>
                    <a:pt x="274" y="195"/>
                    <a:pt x="274" y="195"/>
                  </a:cubicBezTo>
                  <a:cubicBezTo>
                    <a:pt x="274" y="195"/>
                    <a:pt x="256" y="182"/>
                    <a:pt x="236" y="168"/>
                  </a:cubicBezTo>
                  <a:lnTo>
                    <a:pt x="236" y="120"/>
                  </a:lnTo>
                  <a:close/>
                  <a:moveTo>
                    <a:pt x="158" y="180"/>
                  </a:moveTo>
                  <a:cubicBezTo>
                    <a:pt x="116" y="180"/>
                    <a:pt x="116" y="180"/>
                    <a:pt x="116" y="180"/>
                  </a:cubicBezTo>
                  <a:cubicBezTo>
                    <a:pt x="96" y="144"/>
                    <a:pt x="96" y="144"/>
                    <a:pt x="96" y="144"/>
                  </a:cubicBezTo>
                  <a:cubicBezTo>
                    <a:pt x="116" y="108"/>
                    <a:pt x="116" y="108"/>
                    <a:pt x="116" y="108"/>
                  </a:cubicBezTo>
                  <a:cubicBezTo>
                    <a:pt x="158" y="108"/>
                    <a:pt x="158" y="108"/>
                    <a:pt x="158" y="108"/>
                  </a:cubicBezTo>
                  <a:cubicBezTo>
                    <a:pt x="179" y="144"/>
                    <a:pt x="179" y="144"/>
                    <a:pt x="179" y="144"/>
                  </a:cubicBezTo>
                  <a:lnTo>
                    <a:pt x="158" y="18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40" name="Freeform 10428"/>
            <p:cNvSpPr>
              <a:spLocks noEditPoints="1"/>
            </p:cNvSpPr>
            <p:nvPr/>
          </p:nvSpPr>
          <p:spPr bwMode="auto">
            <a:xfrm rot="16200000">
              <a:off x="1876332" y="3315835"/>
              <a:ext cx="320602" cy="299356"/>
            </a:xfrm>
            <a:custGeom>
              <a:avLst/>
              <a:gdLst>
                <a:gd name="T0" fmla="*/ 107 w 165"/>
                <a:gd name="T1" fmla="*/ 12 h 154"/>
                <a:gd name="T2" fmla="*/ 87 w 165"/>
                <a:gd name="T3" fmla="*/ 0 h 154"/>
                <a:gd name="T4" fmla="*/ 89 w 165"/>
                <a:gd name="T5" fmla="*/ 15 h 154"/>
                <a:gd name="T6" fmla="*/ 89 w 165"/>
                <a:gd name="T7" fmla="*/ 15 h 154"/>
                <a:gd name="T8" fmla="*/ 17 w 165"/>
                <a:gd name="T9" fmla="*/ 46 h 154"/>
                <a:gd name="T10" fmla="*/ 12 w 165"/>
                <a:gd name="T11" fmla="*/ 48 h 154"/>
                <a:gd name="T12" fmla="*/ 7 w 165"/>
                <a:gd name="T13" fmla="*/ 45 h 154"/>
                <a:gd name="T14" fmla="*/ 12 w 165"/>
                <a:gd name="T15" fmla="*/ 48 h 154"/>
                <a:gd name="T16" fmla="*/ 150 w 165"/>
                <a:gd name="T17" fmla="*/ 45 h 154"/>
                <a:gd name="T18" fmla="*/ 152 w 165"/>
                <a:gd name="T19" fmla="*/ 82 h 154"/>
                <a:gd name="T20" fmla="*/ 149 w 165"/>
                <a:gd name="T21" fmla="*/ 87 h 154"/>
                <a:gd name="T22" fmla="*/ 132 w 165"/>
                <a:gd name="T23" fmla="*/ 131 h 154"/>
                <a:gd name="T24" fmla="*/ 145 w 165"/>
                <a:gd name="T25" fmla="*/ 100 h 154"/>
                <a:gd name="T26" fmla="*/ 146 w 165"/>
                <a:gd name="T27" fmla="*/ 73 h 154"/>
                <a:gd name="T28" fmla="*/ 113 w 165"/>
                <a:gd name="T29" fmla="*/ 18 h 154"/>
                <a:gd name="T30" fmla="*/ 97 w 165"/>
                <a:gd name="T31" fmla="*/ 17 h 154"/>
                <a:gd name="T32" fmla="*/ 98 w 165"/>
                <a:gd name="T33" fmla="*/ 22 h 154"/>
                <a:gd name="T34" fmla="*/ 69 w 165"/>
                <a:gd name="T35" fmla="*/ 21 h 154"/>
                <a:gd name="T36" fmla="*/ 31 w 165"/>
                <a:gd name="T37" fmla="*/ 27 h 154"/>
                <a:gd name="T38" fmla="*/ 23 w 165"/>
                <a:gd name="T39" fmla="*/ 40 h 154"/>
                <a:gd name="T40" fmla="*/ 15 w 165"/>
                <a:gd name="T41" fmla="*/ 65 h 154"/>
                <a:gd name="T42" fmla="*/ 14 w 165"/>
                <a:gd name="T43" fmla="*/ 63 h 154"/>
                <a:gd name="T44" fmla="*/ 13 w 165"/>
                <a:gd name="T45" fmla="*/ 96 h 154"/>
                <a:gd name="T46" fmla="*/ 12 w 165"/>
                <a:gd name="T47" fmla="*/ 112 h 154"/>
                <a:gd name="T48" fmla="*/ 87 w 165"/>
                <a:gd name="T49" fmla="*/ 151 h 154"/>
                <a:gd name="T50" fmla="*/ 117 w 165"/>
                <a:gd name="T51" fmla="*/ 144 h 154"/>
                <a:gd name="T52" fmla="*/ 132 w 165"/>
                <a:gd name="T53" fmla="*/ 131 h 154"/>
                <a:gd name="T54" fmla="*/ 35 w 165"/>
                <a:gd name="T55" fmla="*/ 29 h 154"/>
                <a:gd name="T56" fmla="*/ 31 w 165"/>
                <a:gd name="T57" fmla="*/ 37 h 154"/>
                <a:gd name="T58" fmla="*/ 84 w 165"/>
                <a:gd name="T59" fmla="*/ 30 h 154"/>
                <a:gd name="T60" fmla="*/ 101 w 165"/>
                <a:gd name="T61" fmla="*/ 34 h 154"/>
                <a:gd name="T62" fmla="*/ 101 w 165"/>
                <a:gd name="T63" fmla="*/ 34 h 154"/>
                <a:gd name="T64" fmla="*/ 102 w 165"/>
                <a:gd name="T65" fmla="*/ 43 h 154"/>
                <a:gd name="T66" fmla="*/ 110 w 165"/>
                <a:gd name="T67" fmla="*/ 32 h 154"/>
                <a:gd name="T68" fmla="*/ 110 w 165"/>
                <a:gd name="T69" fmla="*/ 32 h 154"/>
                <a:gd name="T70" fmla="*/ 162 w 165"/>
                <a:gd name="T71" fmla="*/ 86 h 154"/>
                <a:gd name="T72" fmla="*/ 158 w 165"/>
                <a:gd name="T73" fmla="*/ 100 h 154"/>
                <a:gd name="T74" fmla="*/ 158 w 165"/>
                <a:gd name="T75" fmla="*/ 100 h 154"/>
                <a:gd name="T76" fmla="*/ 149 w 165"/>
                <a:gd name="T77" fmla="*/ 115 h 154"/>
                <a:gd name="T78" fmla="*/ 141 w 165"/>
                <a:gd name="T79" fmla="*/ 125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5" h="154">
                  <a:moveTo>
                    <a:pt x="92" y="6"/>
                  </a:moveTo>
                  <a:cubicBezTo>
                    <a:pt x="99" y="6"/>
                    <a:pt x="101" y="11"/>
                    <a:pt x="107" y="12"/>
                  </a:cubicBezTo>
                  <a:cubicBezTo>
                    <a:pt x="106" y="10"/>
                    <a:pt x="108" y="10"/>
                    <a:pt x="108" y="9"/>
                  </a:cubicBezTo>
                  <a:cubicBezTo>
                    <a:pt x="99" y="8"/>
                    <a:pt x="96" y="1"/>
                    <a:pt x="87" y="0"/>
                  </a:cubicBezTo>
                  <a:cubicBezTo>
                    <a:pt x="87" y="4"/>
                    <a:pt x="93" y="2"/>
                    <a:pt x="92" y="6"/>
                  </a:cubicBezTo>
                  <a:close/>
                  <a:moveTo>
                    <a:pt x="89" y="15"/>
                  </a:moveTo>
                  <a:cubicBezTo>
                    <a:pt x="92" y="15"/>
                    <a:pt x="95" y="20"/>
                    <a:pt x="97" y="17"/>
                  </a:cubicBezTo>
                  <a:cubicBezTo>
                    <a:pt x="94" y="16"/>
                    <a:pt x="91" y="13"/>
                    <a:pt x="89" y="15"/>
                  </a:cubicBezTo>
                  <a:close/>
                  <a:moveTo>
                    <a:pt x="20" y="32"/>
                  </a:moveTo>
                  <a:cubicBezTo>
                    <a:pt x="19" y="36"/>
                    <a:pt x="14" y="43"/>
                    <a:pt x="17" y="46"/>
                  </a:cubicBezTo>
                  <a:cubicBezTo>
                    <a:pt x="19" y="43"/>
                    <a:pt x="21" y="36"/>
                    <a:pt x="20" y="32"/>
                  </a:cubicBezTo>
                  <a:close/>
                  <a:moveTo>
                    <a:pt x="12" y="48"/>
                  </a:moveTo>
                  <a:cubicBezTo>
                    <a:pt x="11" y="48"/>
                    <a:pt x="11" y="47"/>
                    <a:pt x="11" y="45"/>
                  </a:cubicBezTo>
                  <a:cubicBezTo>
                    <a:pt x="9" y="43"/>
                    <a:pt x="10" y="45"/>
                    <a:pt x="7" y="45"/>
                  </a:cubicBezTo>
                  <a:cubicBezTo>
                    <a:pt x="7" y="43"/>
                    <a:pt x="7" y="41"/>
                    <a:pt x="6" y="40"/>
                  </a:cubicBezTo>
                  <a:cubicBezTo>
                    <a:pt x="0" y="45"/>
                    <a:pt x="8" y="54"/>
                    <a:pt x="12" y="48"/>
                  </a:cubicBezTo>
                  <a:close/>
                  <a:moveTo>
                    <a:pt x="151" y="52"/>
                  </a:moveTo>
                  <a:cubicBezTo>
                    <a:pt x="152" y="51"/>
                    <a:pt x="151" y="47"/>
                    <a:pt x="150" y="45"/>
                  </a:cubicBezTo>
                  <a:cubicBezTo>
                    <a:pt x="151" y="48"/>
                    <a:pt x="148" y="50"/>
                    <a:pt x="151" y="52"/>
                  </a:cubicBezTo>
                  <a:close/>
                  <a:moveTo>
                    <a:pt x="152" y="82"/>
                  </a:moveTo>
                  <a:cubicBezTo>
                    <a:pt x="149" y="82"/>
                    <a:pt x="149" y="82"/>
                    <a:pt x="149" y="82"/>
                  </a:cubicBezTo>
                  <a:cubicBezTo>
                    <a:pt x="149" y="85"/>
                    <a:pt x="151" y="86"/>
                    <a:pt x="149" y="87"/>
                  </a:cubicBezTo>
                  <a:cubicBezTo>
                    <a:pt x="152" y="87"/>
                    <a:pt x="151" y="84"/>
                    <a:pt x="152" y="82"/>
                  </a:cubicBezTo>
                  <a:close/>
                  <a:moveTo>
                    <a:pt x="132" y="131"/>
                  </a:moveTo>
                  <a:cubicBezTo>
                    <a:pt x="138" y="122"/>
                    <a:pt x="141" y="110"/>
                    <a:pt x="148" y="102"/>
                  </a:cubicBezTo>
                  <a:cubicBezTo>
                    <a:pt x="147" y="101"/>
                    <a:pt x="145" y="101"/>
                    <a:pt x="145" y="100"/>
                  </a:cubicBezTo>
                  <a:cubicBezTo>
                    <a:pt x="148" y="89"/>
                    <a:pt x="145" y="79"/>
                    <a:pt x="147" y="69"/>
                  </a:cubicBezTo>
                  <a:cubicBezTo>
                    <a:pt x="144" y="69"/>
                    <a:pt x="148" y="72"/>
                    <a:pt x="146" y="73"/>
                  </a:cubicBezTo>
                  <a:cubicBezTo>
                    <a:pt x="140" y="66"/>
                    <a:pt x="144" y="50"/>
                    <a:pt x="136" y="45"/>
                  </a:cubicBezTo>
                  <a:cubicBezTo>
                    <a:pt x="133" y="31"/>
                    <a:pt x="122" y="26"/>
                    <a:pt x="113" y="18"/>
                  </a:cubicBezTo>
                  <a:cubicBezTo>
                    <a:pt x="113" y="23"/>
                    <a:pt x="121" y="25"/>
                    <a:pt x="119" y="30"/>
                  </a:cubicBezTo>
                  <a:cubicBezTo>
                    <a:pt x="112" y="26"/>
                    <a:pt x="108" y="15"/>
                    <a:pt x="97" y="17"/>
                  </a:cubicBezTo>
                  <a:cubicBezTo>
                    <a:pt x="102" y="19"/>
                    <a:pt x="96" y="19"/>
                    <a:pt x="95" y="19"/>
                  </a:cubicBezTo>
                  <a:cubicBezTo>
                    <a:pt x="96" y="20"/>
                    <a:pt x="100" y="22"/>
                    <a:pt x="98" y="22"/>
                  </a:cubicBezTo>
                  <a:cubicBezTo>
                    <a:pt x="87" y="15"/>
                    <a:pt x="68" y="25"/>
                    <a:pt x="58" y="24"/>
                  </a:cubicBezTo>
                  <a:cubicBezTo>
                    <a:pt x="62" y="22"/>
                    <a:pt x="66" y="22"/>
                    <a:pt x="69" y="21"/>
                  </a:cubicBezTo>
                  <a:cubicBezTo>
                    <a:pt x="63" y="17"/>
                    <a:pt x="52" y="17"/>
                    <a:pt x="47" y="22"/>
                  </a:cubicBezTo>
                  <a:cubicBezTo>
                    <a:pt x="41" y="14"/>
                    <a:pt x="36" y="29"/>
                    <a:pt x="31" y="27"/>
                  </a:cubicBezTo>
                  <a:cubicBezTo>
                    <a:pt x="35" y="30"/>
                    <a:pt x="27" y="38"/>
                    <a:pt x="26" y="43"/>
                  </a:cubicBezTo>
                  <a:cubicBezTo>
                    <a:pt x="25" y="42"/>
                    <a:pt x="25" y="40"/>
                    <a:pt x="23" y="40"/>
                  </a:cubicBezTo>
                  <a:cubicBezTo>
                    <a:pt x="19" y="48"/>
                    <a:pt x="17" y="56"/>
                    <a:pt x="17" y="66"/>
                  </a:cubicBezTo>
                  <a:cubicBezTo>
                    <a:pt x="16" y="66"/>
                    <a:pt x="16" y="65"/>
                    <a:pt x="15" y="65"/>
                  </a:cubicBezTo>
                  <a:cubicBezTo>
                    <a:pt x="13" y="66"/>
                    <a:pt x="18" y="68"/>
                    <a:pt x="14" y="69"/>
                  </a:cubicBezTo>
                  <a:cubicBezTo>
                    <a:pt x="12" y="67"/>
                    <a:pt x="16" y="65"/>
                    <a:pt x="14" y="63"/>
                  </a:cubicBezTo>
                  <a:cubicBezTo>
                    <a:pt x="12" y="65"/>
                    <a:pt x="13" y="57"/>
                    <a:pt x="12" y="56"/>
                  </a:cubicBezTo>
                  <a:cubicBezTo>
                    <a:pt x="10" y="68"/>
                    <a:pt x="11" y="83"/>
                    <a:pt x="13" y="96"/>
                  </a:cubicBezTo>
                  <a:cubicBezTo>
                    <a:pt x="11" y="97"/>
                    <a:pt x="11" y="95"/>
                    <a:pt x="9" y="95"/>
                  </a:cubicBezTo>
                  <a:cubicBezTo>
                    <a:pt x="10" y="101"/>
                    <a:pt x="12" y="105"/>
                    <a:pt x="12" y="112"/>
                  </a:cubicBezTo>
                  <a:cubicBezTo>
                    <a:pt x="20" y="125"/>
                    <a:pt x="33" y="133"/>
                    <a:pt x="43" y="145"/>
                  </a:cubicBezTo>
                  <a:cubicBezTo>
                    <a:pt x="55" y="149"/>
                    <a:pt x="72" y="151"/>
                    <a:pt x="87" y="151"/>
                  </a:cubicBezTo>
                  <a:cubicBezTo>
                    <a:pt x="97" y="154"/>
                    <a:pt x="109" y="146"/>
                    <a:pt x="117" y="141"/>
                  </a:cubicBezTo>
                  <a:cubicBezTo>
                    <a:pt x="117" y="142"/>
                    <a:pt x="115" y="144"/>
                    <a:pt x="117" y="144"/>
                  </a:cubicBezTo>
                  <a:cubicBezTo>
                    <a:pt x="124" y="140"/>
                    <a:pt x="132" y="137"/>
                    <a:pt x="136" y="129"/>
                  </a:cubicBezTo>
                  <a:cubicBezTo>
                    <a:pt x="134" y="129"/>
                    <a:pt x="133" y="132"/>
                    <a:pt x="132" y="131"/>
                  </a:cubicBezTo>
                  <a:close/>
                  <a:moveTo>
                    <a:pt x="31" y="37"/>
                  </a:moveTo>
                  <a:cubicBezTo>
                    <a:pt x="31" y="33"/>
                    <a:pt x="33" y="31"/>
                    <a:pt x="35" y="29"/>
                  </a:cubicBezTo>
                  <a:cubicBezTo>
                    <a:pt x="36" y="29"/>
                    <a:pt x="36" y="30"/>
                    <a:pt x="37" y="30"/>
                  </a:cubicBezTo>
                  <a:cubicBezTo>
                    <a:pt x="36" y="33"/>
                    <a:pt x="35" y="36"/>
                    <a:pt x="31" y="37"/>
                  </a:cubicBezTo>
                  <a:close/>
                  <a:moveTo>
                    <a:pt x="77" y="30"/>
                  </a:moveTo>
                  <a:cubicBezTo>
                    <a:pt x="79" y="29"/>
                    <a:pt x="82" y="29"/>
                    <a:pt x="84" y="30"/>
                  </a:cubicBezTo>
                  <a:cubicBezTo>
                    <a:pt x="83" y="33"/>
                    <a:pt x="80" y="30"/>
                    <a:pt x="77" y="30"/>
                  </a:cubicBezTo>
                  <a:close/>
                  <a:moveTo>
                    <a:pt x="101" y="34"/>
                  </a:moveTo>
                  <a:cubicBezTo>
                    <a:pt x="94" y="34"/>
                    <a:pt x="91" y="30"/>
                    <a:pt x="87" y="25"/>
                  </a:cubicBezTo>
                  <a:cubicBezTo>
                    <a:pt x="94" y="27"/>
                    <a:pt x="97" y="27"/>
                    <a:pt x="101" y="34"/>
                  </a:cubicBezTo>
                  <a:close/>
                  <a:moveTo>
                    <a:pt x="89" y="31"/>
                  </a:moveTo>
                  <a:cubicBezTo>
                    <a:pt x="95" y="33"/>
                    <a:pt x="98" y="38"/>
                    <a:pt x="102" y="43"/>
                  </a:cubicBezTo>
                  <a:cubicBezTo>
                    <a:pt x="98" y="39"/>
                    <a:pt x="92" y="36"/>
                    <a:pt x="89" y="31"/>
                  </a:cubicBezTo>
                  <a:close/>
                  <a:moveTo>
                    <a:pt x="110" y="32"/>
                  </a:moveTo>
                  <a:cubicBezTo>
                    <a:pt x="107" y="32"/>
                    <a:pt x="105" y="30"/>
                    <a:pt x="103" y="29"/>
                  </a:cubicBezTo>
                  <a:cubicBezTo>
                    <a:pt x="106" y="27"/>
                    <a:pt x="110" y="29"/>
                    <a:pt x="110" y="32"/>
                  </a:cubicBezTo>
                  <a:close/>
                  <a:moveTo>
                    <a:pt x="164" y="77"/>
                  </a:moveTo>
                  <a:cubicBezTo>
                    <a:pt x="162" y="79"/>
                    <a:pt x="163" y="83"/>
                    <a:pt x="162" y="86"/>
                  </a:cubicBezTo>
                  <a:cubicBezTo>
                    <a:pt x="165" y="84"/>
                    <a:pt x="164" y="79"/>
                    <a:pt x="164" y="77"/>
                  </a:cubicBezTo>
                  <a:close/>
                  <a:moveTo>
                    <a:pt x="158" y="100"/>
                  </a:moveTo>
                  <a:cubicBezTo>
                    <a:pt x="158" y="96"/>
                    <a:pt x="162" y="93"/>
                    <a:pt x="160" y="89"/>
                  </a:cubicBezTo>
                  <a:cubicBezTo>
                    <a:pt x="160" y="93"/>
                    <a:pt x="156" y="97"/>
                    <a:pt x="158" y="100"/>
                  </a:cubicBezTo>
                  <a:close/>
                  <a:moveTo>
                    <a:pt x="141" y="125"/>
                  </a:moveTo>
                  <a:cubicBezTo>
                    <a:pt x="147" y="126"/>
                    <a:pt x="149" y="121"/>
                    <a:pt x="149" y="115"/>
                  </a:cubicBezTo>
                  <a:cubicBezTo>
                    <a:pt x="154" y="113"/>
                    <a:pt x="158" y="103"/>
                    <a:pt x="157" y="101"/>
                  </a:cubicBezTo>
                  <a:cubicBezTo>
                    <a:pt x="152" y="110"/>
                    <a:pt x="147" y="118"/>
                    <a:pt x="141" y="125"/>
                  </a:cubicBezTo>
                  <a:close/>
                </a:path>
              </a:pathLst>
            </a:custGeom>
            <a:solidFill>
              <a:srgbClr val="556268"/>
            </a:solidFill>
            <a:ln>
              <a:noFill/>
            </a:ln>
          </p:spPr>
          <p:txBody>
            <a:bodyPr vert="horz" wrap="square" lIns="91440" tIns="45720" rIns="91440" bIns="45720" numCol="1" anchor="ctr" anchorCtr="0" compatLnSpc="1"/>
            <a:lstStyle/>
            <a:p>
              <a:pPr algn="ctr"/>
              <a:endParaRPr lang="zh-CN" altLang="en-US" sz="4000" dirty="0">
                <a:solidFill>
                  <a:schemeClr val="bg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grpSp>
        <p:nvGrpSpPr>
          <p:cNvPr id="46" name="组合 45"/>
          <p:cNvGrpSpPr/>
          <p:nvPr/>
        </p:nvGrpSpPr>
        <p:grpSpPr>
          <a:xfrm>
            <a:off x="4434865" y="1753095"/>
            <a:ext cx="900100" cy="1522834"/>
            <a:chOff x="3982907" y="2102980"/>
            <a:chExt cx="900100" cy="1522834"/>
          </a:xfrm>
        </p:grpSpPr>
        <p:sp>
          <p:nvSpPr>
            <p:cNvPr id="14" name="泪滴形 13"/>
            <p:cNvSpPr/>
            <p:nvPr/>
          </p:nvSpPr>
          <p:spPr>
            <a:xfrm rot="8100000">
              <a:off x="3982907" y="2102980"/>
              <a:ext cx="900100" cy="900100"/>
            </a:xfrm>
            <a:prstGeom prst="teardrop">
              <a:avLst/>
            </a:prstGeom>
            <a:solidFill>
              <a:srgbClr val="9EA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prstClr val="white"/>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nvGrpSpPr>
            <p:cNvPr id="10" name="组合 9"/>
            <p:cNvGrpSpPr/>
            <p:nvPr/>
          </p:nvGrpSpPr>
          <p:grpSpPr>
            <a:xfrm>
              <a:off x="4251852" y="2398632"/>
              <a:ext cx="373868" cy="320458"/>
              <a:chOff x="4239397" y="2836675"/>
              <a:chExt cx="444500" cy="381000"/>
            </a:xfrm>
            <a:solidFill>
              <a:schemeClr val="bg1"/>
            </a:solidFill>
          </p:grpSpPr>
          <p:sp>
            <p:nvSpPr>
              <p:cNvPr id="16" name="Freeform 890"/>
              <p:cNvSpPr>
                <a:spLocks noEditPoints="1"/>
              </p:cNvSpPr>
              <p:nvPr/>
            </p:nvSpPr>
            <p:spPr bwMode="auto">
              <a:xfrm>
                <a:off x="4239397" y="2836675"/>
                <a:ext cx="444500" cy="381000"/>
              </a:xfrm>
              <a:custGeom>
                <a:avLst/>
                <a:gdLst>
                  <a:gd name="T0" fmla="*/ 278 w 288"/>
                  <a:gd name="T1" fmla="*/ 0 h 246"/>
                  <a:gd name="T2" fmla="*/ 52 w 288"/>
                  <a:gd name="T3" fmla="*/ 0 h 246"/>
                  <a:gd name="T4" fmla="*/ 42 w 288"/>
                  <a:gd name="T5" fmla="*/ 10 h 246"/>
                  <a:gd name="T6" fmla="*/ 42 w 288"/>
                  <a:gd name="T7" fmla="*/ 43 h 246"/>
                  <a:gd name="T8" fmla="*/ 10 w 288"/>
                  <a:gd name="T9" fmla="*/ 43 h 246"/>
                  <a:gd name="T10" fmla="*/ 0 w 288"/>
                  <a:gd name="T11" fmla="*/ 53 h 246"/>
                  <a:gd name="T12" fmla="*/ 0 w 288"/>
                  <a:gd name="T13" fmla="*/ 219 h 246"/>
                  <a:gd name="T14" fmla="*/ 27 w 288"/>
                  <a:gd name="T15" fmla="*/ 246 h 246"/>
                  <a:gd name="T16" fmla="*/ 52 w 288"/>
                  <a:gd name="T17" fmla="*/ 246 h 246"/>
                  <a:gd name="T18" fmla="*/ 241 w 288"/>
                  <a:gd name="T19" fmla="*/ 246 h 246"/>
                  <a:gd name="T20" fmla="*/ 278 w 288"/>
                  <a:gd name="T21" fmla="*/ 246 h 246"/>
                  <a:gd name="T22" fmla="*/ 288 w 288"/>
                  <a:gd name="T23" fmla="*/ 236 h 246"/>
                  <a:gd name="T24" fmla="*/ 288 w 288"/>
                  <a:gd name="T25" fmla="*/ 10 h 246"/>
                  <a:gd name="T26" fmla="*/ 278 w 288"/>
                  <a:gd name="T27" fmla="*/ 0 h 246"/>
                  <a:gd name="T28" fmla="*/ 271 w 288"/>
                  <a:gd name="T29" fmla="*/ 229 h 246"/>
                  <a:gd name="T30" fmla="*/ 241 w 288"/>
                  <a:gd name="T31" fmla="*/ 229 h 246"/>
                  <a:gd name="T32" fmla="*/ 52 w 288"/>
                  <a:gd name="T33" fmla="*/ 229 h 246"/>
                  <a:gd name="T34" fmla="*/ 27 w 288"/>
                  <a:gd name="T35" fmla="*/ 229 h 246"/>
                  <a:gd name="T36" fmla="*/ 17 w 288"/>
                  <a:gd name="T37" fmla="*/ 219 h 246"/>
                  <a:gd name="T38" fmla="*/ 17 w 288"/>
                  <a:gd name="T39" fmla="*/ 60 h 246"/>
                  <a:gd name="T40" fmla="*/ 42 w 288"/>
                  <a:gd name="T41" fmla="*/ 60 h 246"/>
                  <a:gd name="T42" fmla="*/ 42 w 288"/>
                  <a:gd name="T43" fmla="*/ 214 h 246"/>
                  <a:gd name="T44" fmla="*/ 59 w 288"/>
                  <a:gd name="T45" fmla="*/ 214 h 246"/>
                  <a:gd name="T46" fmla="*/ 59 w 288"/>
                  <a:gd name="T47" fmla="*/ 60 h 246"/>
                  <a:gd name="T48" fmla="*/ 59 w 288"/>
                  <a:gd name="T49" fmla="*/ 60 h 246"/>
                  <a:gd name="T50" fmla="*/ 59 w 288"/>
                  <a:gd name="T51" fmla="*/ 43 h 246"/>
                  <a:gd name="T52" fmla="*/ 59 w 288"/>
                  <a:gd name="T53" fmla="*/ 17 h 246"/>
                  <a:gd name="T54" fmla="*/ 271 w 288"/>
                  <a:gd name="T55" fmla="*/ 17 h 246"/>
                  <a:gd name="T56" fmla="*/ 271 w 288"/>
                  <a:gd name="T57" fmla="*/ 229 h 2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88" h="246">
                    <a:moveTo>
                      <a:pt x="278" y="0"/>
                    </a:moveTo>
                    <a:cubicBezTo>
                      <a:pt x="52" y="0"/>
                      <a:pt x="52" y="0"/>
                      <a:pt x="52" y="0"/>
                    </a:cubicBezTo>
                    <a:cubicBezTo>
                      <a:pt x="44" y="0"/>
                      <a:pt x="42" y="2"/>
                      <a:pt x="42" y="10"/>
                    </a:cubicBezTo>
                    <a:cubicBezTo>
                      <a:pt x="42" y="43"/>
                      <a:pt x="42" y="43"/>
                      <a:pt x="42" y="43"/>
                    </a:cubicBezTo>
                    <a:cubicBezTo>
                      <a:pt x="10" y="43"/>
                      <a:pt x="10" y="43"/>
                      <a:pt x="10" y="43"/>
                    </a:cubicBezTo>
                    <a:cubicBezTo>
                      <a:pt x="2" y="43"/>
                      <a:pt x="0" y="45"/>
                      <a:pt x="0" y="53"/>
                    </a:cubicBezTo>
                    <a:cubicBezTo>
                      <a:pt x="0" y="219"/>
                      <a:pt x="0" y="219"/>
                      <a:pt x="0" y="219"/>
                    </a:cubicBezTo>
                    <a:cubicBezTo>
                      <a:pt x="0" y="231"/>
                      <a:pt x="14" y="246"/>
                      <a:pt x="27" y="246"/>
                    </a:cubicBezTo>
                    <a:cubicBezTo>
                      <a:pt x="52" y="246"/>
                      <a:pt x="52" y="246"/>
                      <a:pt x="52" y="246"/>
                    </a:cubicBezTo>
                    <a:cubicBezTo>
                      <a:pt x="241" y="246"/>
                      <a:pt x="241" y="246"/>
                      <a:pt x="241" y="246"/>
                    </a:cubicBezTo>
                    <a:cubicBezTo>
                      <a:pt x="278" y="246"/>
                      <a:pt x="278" y="246"/>
                      <a:pt x="278" y="246"/>
                    </a:cubicBezTo>
                    <a:cubicBezTo>
                      <a:pt x="286" y="246"/>
                      <a:pt x="288" y="244"/>
                      <a:pt x="288" y="236"/>
                    </a:cubicBezTo>
                    <a:cubicBezTo>
                      <a:pt x="288" y="10"/>
                      <a:pt x="288" y="10"/>
                      <a:pt x="288" y="10"/>
                    </a:cubicBezTo>
                    <a:cubicBezTo>
                      <a:pt x="288" y="2"/>
                      <a:pt x="286" y="0"/>
                      <a:pt x="278" y="0"/>
                    </a:cubicBezTo>
                    <a:close/>
                    <a:moveTo>
                      <a:pt x="271" y="229"/>
                    </a:moveTo>
                    <a:cubicBezTo>
                      <a:pt x="241" y="229"/>
                      <a:pt x="241" y="229"/>
                      <a:pt x="241" y="229"/>
                    </a:cubicBezTo>
                    <a:cubicBezTo>
                      <a:pt x="52" y="229"/>
                      <a:pt x="52" y="229"/>
                      <a:pt x="52" y="229"/>
                    </a:cubicBezTo>
                    <a:cubicBezTo>
                      <a:pt x="27" y="229"/>
                      <a:pt x="27" y="229"/>
                      <a:pt x="27" y="229"/>
                    </a:cubicBezTo>
                    <a:cubicBezTo>
                      <a:pt x="24" y="229"/>
                      <a:pt x="17" y="222"/>
                      <a:pt x="17" y="219"/>
                    </a:cubicBezTo>
                    <a:cubicBezTo>
                      <a:pt x="17" y="60"/>
                      <a:pt x="17" y="60"/>
                      <a:pt x="17" y="60"/>
                    </a:cubicBezTo>
                    <a:cubicBezTo>
                      <a:pt x="42" y="60"/>
                      <a:pt x="42" y="60"/>
                      <a:pt x="42" y="60"/>
                    </a:cubicBezTo>
                    <a:cubicBezTo>
                      <a:pt x="42" y="214"/>
                      <a:pt x="42" y="214"/>
                      <a:pt x="42" y="214"/>
                    </a:cubicBezTo>
                    <a:cubicBezTo>
                      <a:pt x="59" y="214"/>
                      <a:pt x="59" y="214"/>
                      <a:pt x="59" y="214"/>
                    </a:cubicBezTo>
                    <a:cubicBezTo>
                      <a:pt x="59" y="60"/>
                      <a:pt x="59" y="60"/>
                      <a:pt x="59" y="60"/>
                    </a:cubicBezTo>
                    <a:cubicBezTo>
                      <a:pt x="59" y="60"/>
                      <a:pt x="59" y="60"/>
                      <a:pt x="59" y="60"/>
                    </a:cubicBezTo>
                    <a:cubicBezTo>
                      <a:pt x="59" y="43"/>
                      <a:pt x="59" y="43"/>
                      <a:pt x="59" y="43"/>
                    </a:cubicBezTo>
                    <a:cubicBezTo>
                      <a:pt x="59" y="17"/>
                      <a:pt x="59" y="17"/>
                      <a:pt x="59" y="17"/>
                    </a:cubicBezTo>
                    <a:cubicBezTo>
                      <a:pt x="271" y="17"/>
                      <a:pt x="271" y="17"/>
                      <a:pt x="271" y="17"/>
                    </a:cubicBezTo>
                    <a:lnTo>
                      <a:pt x="271" y="229"/>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17" name="Rectangle 891"/>
              <p:cNvSpPr>
                <a:spLocks noChangeArrowheads="1"/>
              </p:cNvSpPr>
              <p:nvPr/>
            </p:nvSpPr>
            <p:spPr bwMode="auto">
              <a:xfrm>
                <a:off x="4364280" y="2898058"/>
                <a:ext cx="118533" cy="118533"/>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18" name="Rectangle 892"/>
              <p:cNvSpPr>
                <a:spLocks noChangeArrowheads="1"/>
              </p:cNvSpPr>
              <p:nvPr/>
            </p:nvSpPr>
            <p:spPr bwMode="auto">
              <a:xfrm>
                <a:off x="4520913" y="2914991"/>
                <a:ext cx="97367" cy="190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19" name="Rectangle 893"/>
              <p:cNvSpPr>
                <a:spLocks noChangeArrowheads="1"/>
              </p:cNvSpPr>
              <p:nvPr/>
            </p:nvSpPr>
            <p:spPr bwMode="auto">
              <a:xfrm>
                <a:off x="4520913" y="2974258"/>
                <a:ext cx="97367" cy="2116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20" name="Rectangle 894"/>
              <p:cNvSpPr>
                <a:spLocks noChangeArrowheads="1"/>
              </p:cNvSpPr>
              <p:nvPr/>
            </p:nvSpPr>
            <p:spPr bwMode="auto">
              <a:xfrm>
                <a:off x="4364280" y="3056808"/>
                <a:ext cx="254000" cy="19051"/>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21" name="Rectangle 895"/>
              <p:cNvSpPr>
                <a:spLocks noChangeArrowheads="1"/>
              </p:cNvSpPr>
              <p:nvPr/>
            </p:nvSpPr>
            <p:spPr bwMode="auto">
              <a:xfrm>
                <a:off x="4364280" y="3118191"/>
                <a:ext cx="254000" cy="21167"/>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sp>
          <p:nvSpPr>
            <p:cNvPr id="41" name="Freeform 10428"/>
            <p:cNvSpPr>
              <a:spLocks noEditPoints="1"/>
            </p:cNvSpPr>
            <p:nvPr/>
          </p:nvSpPr>
          <p:spPr bwMode="auto">
            <a:xfrm rot="16200000">
              <a:off x="4260762" y="3315835"/>
              <a:ext cx="320602" cy="299356"/>
            </a:xfrm>
            <a:custGeom>
              <a:avLst/>
              <a:gdLst>
                <a:gd name="T0" fmla="*/ 107 w 165"/>
                <a:gd name="T1" fmla="*/ 12 h 154"/>
                <a:gd name="T2" fmla="*/ 87 w 165"/>
                <a:gd name="T3" fmla="*/ 0 h 154"/>
                <a:gd name="T4" fmla="*/ 89 w 165"/>
                <a:gd name="T5" fmla="*/ 15 h 154"/>
                <a:gd name="T6" fmla="*/ 89 w 165"/>
                <a:gd name="T7" fmla="*/ 15 h 154"/>
                <a:gd name="T8" fmla="*/ 17 w 165"/>
                <a:gd name="T9" fmla="*/ 46 h 154"/>
                <a:gd name="T10" fmla="*/ 12 w 165"/>
                <a:gd name="T11" fmla="*/ 48 h 154"/>
                <a:gd name="T12" fmla="*/ 7 w 165"/>
                <a:gd name="T13" fmla="*/ 45 h 154"/>
                <a:gd name="T14" fmla="*/ 12 w 165"/>
                <a:gd name="T15" fmla="*/ 48 h 154"/>
                <a:gd name="T16" fmla="*/ 150 w 165"/>
                <a:gd name="T17" fmla="*/ 45 h 154"/>
                <a:gd name="T18" fmla="*/ 152 w 165"/>
                <a:gd name="T19" fmla="*/ 82 h 154"/>
                <a:gd name="T20" fmla="*/ 149 w 165"/>
                <a:gd name="T21" fmla="*/ 87 h 154"/>
                <a:gd name="T22" fmla="*/ 132 w 165"/>
                <a:gd name="T23" fmla="*/ 131 h 154"/>
                <a:gd name="T24" fmla="*/ 145 w 165"/>
                <a:gd name="T25" fmla="*/ 100 h 154"/>
                <a:gd name="T26" fmla="*/ 146 w 165"/>
                <a:gd name="T27" fmla="*/ 73 h 154"/>
                <a:gd name="T28" fmla="*/ 113 w 165"/>
                <a:gd name="T29" fmla="*/ 18 h 154"/>
                <a:gd name="T30" fmla="*/ 97 w 165"/>
                <a:gd name="T31" fmla="*/ 17 h 154"/>
                <a:gd name="T32" fmla="*/ 98 w 165"/>
                <a:gd name="T33" fmla="*/ 22 h 154"/>
                <a:gd name="T34" fmla="*/ 69 w 165"/>
                <a:gd name="T35" fmla="*/ 21 h 154"/>
                <a:gd name="T36" fmla="*/ 31 w 165"/>
                <a:gd name="T37" fmla="*/ 27 h 154"/>
                <a:gd name="T38" fmla="*/ 23 w 165"/>
                <a:gd name="T39" fmla="*/ 40 h 154"/>
                <a:gd name="T40" fmla="*/ 15 w 165"/>
                <a:gd name="T41" fmla="*/ 65 h 154"/>
                <a:gd name="T42" fmla="*/ 14 w 165"/>
                <a:gd name="T43" fmla="*/ 63 h 154"/>
                <a:gd name="T44" fmla="*/ 13 w 165"/>
                <a:gd name="T45" fmla="*/ 96 h 154"/>
                <a:gd name="T46" fmla="*/ 12 w 165"/>
                <a:gd name="T47" fmla="*/ 112 h 154"/>
                <a:gd name="T48" fmla="*/ 87 w 165"/>
                <a:gd name="T49" fmla="*/ 151 h 154"/>
                <a:gd name="T50" fmla="*/ 117 w 165"/>
                <a:gd name="T51" fmla="*/ 144 h 154"/>
                <a:gd name="T52" fmla="*/ 132 w 165"/>
                <a:gd name="T53" fmla="*/ 131 h 154"/>
                <a:gd name="T54" fmla="*/ 35 w 165"/>
                <a:gd name="T55" fmla="*/ 29 h 154"/>
                <a:gd name="T56" fmla="*/ 31 w 165"/>
                <a:gd name="T57" fmla="*/ 37 h 154"/>
                <a:gd name="T58" fmla="*/ 84 w 165"/>
                <a:gd name="T59" fmla="*/ 30 h 154"/>
                <a:gd name="T60" fmla="*/ 101 w 165"/>
                <a:gd name="T61" fmla="*/ 34 h 154"/>
                <a:gd name="T62" fmla="*/ 101 w 165"/>
                <a:gd name="T63" fmla="*/ 34 h 154"/>
                <a:gd name="T64" fmla="*/ 102 w 165"/>
                <a:gd name="T65" fmla="*/ 43 h 154"/>
                <a:gd name="T66" fmla="*/ 110 w 165"/>
                <a:gd name="T67" fmla="*/ 32 h 154"/>
                <a:gd name="T68" fmla="*/ 110 w 165"/>
                <a:gd name="T69" fmla="*/ 32 h 154"/>
                <a:gd name="T70" fmla="*/ 162 w 165"/>
                <a:gd name="T71" fmla="*/ 86 h 154"/>
                <a:gd name="T72" fmla="*/ 158 w 165"/>
                <a:gd name="T73" fmla="*/ 100 h 154"/>
                <a:gd name="T74" fmla="*/ 158 w 165"/>
                <a:gd name="T75" fmla="*/ 100 h 154"/>
                <a:gd name="T76" fmla="*/ 149 w 165"/>
                <a:gd name="T77" fmla="*/ 115 h 154"/>
                <a:gd name="T78" fmla="*/ 141 w 165"/>
                <a:gd name="T79" fmla="*/ 125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5" h="154">
                  <a:moveTo>
                    <a:pt x="92" y="6"/>
                  </a:moveTo>
                  <a:cubicBezTo>
                    <a:pt x="99" y="6"/>
                    <a:pt x="101" y="11"/>
                    <a:pt x="107" y="12"/>
                  </a:cubicBezTo>
                  <a:cubicBezTo>
                    <a:pt x="106" y="10"/>
                    <a:pt x="108" y="10"/>
                    <a:pt x="108" y="9"/>
                  </a:cubicBezTo>
                  <a:cubicBezTo>
                    <a:pt x="99" y="8"/>
                    <a:pt x="96" y="1"/>
                    <a:pt x="87" y="0"/>
                  </a:cubicBezTo>
                  <a:cubicBezTo>
                    <a:pt x="87" y="4"/>
                    <a:pt x="93" y="2"/>
                    <a:pt x="92" y="6"/>
                  </a:cubicBezTo>
                  <a:close/>
                  <a:moveTo>
                    <a:pt x="89" y="15"/>
                  </a:moveTo>
                  <a:cubicBezTo>
                    <a:pt x="92" y="15"/>
                    <a:pt x="95" y="20"/>
                    <a:pt x="97" y="17"/>
                  </a:cubicBezTo>
                  <a:cubicBezTo>
                    <a:pt x="94" y="16"/>
                    <a:pt x="91" y="13"/>
                    <a:pt x="89" y="15"/>
                  </a:cubicBezTo>
                  <a:close/>
                  <a:moveTo>
                    <a:pt x="20" y="32"/>
                  </a:moveTo>
                  <a:cubicBezTo>
                    <a:pt x="19" y="36"/>
                    <a:pt x="14" y="43"/>
                    <a:pt x="17" y="46"/>
                  </a:cubicBezTo>
                  <a:cubicBezTo>
                    <a:pt x="19" y="43"/>
                    <a:pt x="21" y="36"/>
                    <a:pt x="20" y="32"/>
                  </a:cubicBezTo>
                  <a:close/>
                  <a:moveTo>
                    <a:pt x="12" y="48"/>
                  </a:moveTo>
                  <a:cubicBezTo>
                    <a:pt x="11" y="48"/>
                    <a:pt x="11" y="47"/>
                    <a:pt x="11" y="45"/>
                  </a:cubicBezTo>
                  <a:cubicBezTo>
                    <a:pt x="9" y="43"/>
                    <a:pt x="10" y="45"/>
                    <a:pt x="7" y="45"/>
                  </a:cubicBezTo>
                  <a:cubicBezTo>
                    <a:pt x="7" y="43"/>
                    <a:pt x="7" y="41"/>
                    <a:pt x="6" y="40"/>
                  </a:cubicBezTo>
                  <a:cubicBezTo>
                    <a:pt x="0" y="45"/>
                    <a:pt x="8" y="54"/>
                    <a:pt x="12" y="48"/>
                  </a:cubicBezTo>
                  <a:close/>
                  <a:moveTo>
                    <a:pt x="151" y="52"/>
                  </a:moveTo>
                  <a:cubicBezTo>
                    <a:pt x="152" y="51"/>
                    <a:pt x="151" y="47"/>
                    <a:pt x="150" y="45"/>
                  </a:cubicBezTo>
                  <a:cubicBezTo>
                    <a:pt x="151" y="48"/>
                    <a:pt x="148" y="50"/>
                    <a:pt x="151" y="52"/>
                  </a:cubicBezTo>
                  <a:close/>
                  <a:moveTo>
                    <a:pt x="152" y="82"/>
                  </a:moveTo>
                  <a:cubicBezTo>
                    <a:pt x="149" y="82"/>
                    <a:pt x="149" y="82"/>
                    <a:pt x="149" y="82"/>
                  </a:cubicBezTo>
                  <a:cubicBezTo>
                    <a:pt x="149" y="85"/>
                    <a:pt x="151" y="86"/>
                    <a:pt x="149" y="87"/>
                  </a:cubicBezTo>
                  <a:cubicBezTo>
                    <a:pt x="152" y="87"/>
                    <a:pt x="151" y="84"/>
                    <a:pt x="152" y="82"/>
                  </a:cubicBezTo>
                  <a:close/>
                  <a:moveTo>
                    <a:pt x="132" y="131"/>
                  </a:moveTo>
                  <a:cubicBezTo>
                    <a:pt x="138" y="122"/>
                    <a:pt x="141" y="110"/>
                    <a:pt x="148" y="102"/>
                  </a:cubicBezTo>
                  <a:cubicBezTo>
                    <a:pt x="147" y="101"/>
                    <a:pt x="145" y="101"/>
                    <a:pt x="145" y="100"/>
                  </a:cubicBezTo>
                  <a:cubicBezTo>
                    <a:pt x="148" y="89"/>
                    <a:pt x="145" y="79"/>
                    <a:pt x="147" y="69"/>
                  </a:cubicBezTo>
                  <a:cubicBezTo>
                    <a:pt x="144" y="69"/>
                    <a:pt x="148" y="72"/>
                    <a:pt x="146" y="73"/>
                  </a:cubicBezTo>
                  <a:cubicBezTo>
                    <a:pt x="140" y="66"/>
                    <a:pt x="144" y="50"/>
                    <a:pt x="136" y="45"/>
                  </a:cubicBezTo>
                  <a:cubicBezTo>
                    <a:pt x="133" y="31"/>
                    <a:pt x="122" y="26"/>
                    <a:pt x="113" y="18"/>
                  </a:cubicBezTo>
                  <a:cubicBezTo>
                    <a:pt x="113" y="23"/>
                    <a:pt x="121" y="25"/>
                    <a:pt x="119" y="30"/>
                  </a:cubicBezTo>
                  <a:cubicBezTo>
                    <a:pt x="112" y="26"/>
                    <a:pt x="108" y="15"/>
                    <a:pt x="97" y="17"/>
                  </a:cubicBezTo>
                  <a:cubicBezTo>
                    <a:pt x="102" y="19"/>
                    <a:pt x="96" y="19"/>
                    <a:pt x="95" y="19"/>
                  </a:cubicBezTo>
                  <a:cubicBezTo>
                    <a:pt x="96" y="20"/>
                    <a:pt x="100" y="22"/>
                    <a:pt x="98" y="22"/>
                  </a:cubicBezTo>
                  <a:cubicBezTo>
                    <a:pt x="87" y="15"/>
                    <a:pt x="68" y="25"/>
                    <a:pt x="58" y="24"/>
                  </a:cubicBezTo>
                  <a:cubicBezTo>
                    <a:pt x="62" y="22"/>
                    <a:pt x="66" y="22"/>
                    <a:pt x="69" y="21"/>
                  </a:cubicBezTo>
                  <a:cubicBezTo>
                    <a:pt x="63" y="17"/>
                    <a:pt x="52" y="17"/>
                    <a:pt x="47" y="22"/>
                  </a:cubicBezTo>
                  <a:cubicBezTo>
                    <a:pt x="41" y="14"/>
                    <a:pt x="36" y="29"/>
                    <a:pt x="31" y="27"/>
                  </a:cubicBezTo>
                  <a:cubicBezTo>
                    <a:pt x="35" y="30"/>
                    <a:pt x="27" y="38"/>
                    <a:pt x="26" y="43"/>
                  </a:cubicBezTo>
                  <a:cubicBezTo>
                    <a:pt x="25" y="42"/>
                    <a:pt x="25" y="40"/>
                    <a:pt x="23" y="40"/>
                  </a:cubicBezTo>
                  <a:cubicBezTo>
                    <a:pt x="19" y="48"/>
                    <a:pt x="17" y="56"/>
                    <a:pt x="17" y="66"/>
                  </a:cubicBezTo>
                  <a:cubicBezTo>
                    <a:pt x="16" y="66"/>
                    <a:pt x="16" y="65"/>
                    <a:pt x="15" y="65"/>
                  </a:cubicBezTo>
                  <a:cubicBezTo>
                    <a:pt x="13" y="66"/>
                    <a:pt x="18" y="68"/>
                    <a:pt x="14" y="69"/>
                  </a:cubicBezTo>
                  <a:cubicBezTo>
                    <a:pt x="12" y="67"/>
                    <a:pt x="16" y="65"/>
                    <a:pt x="14" y="63"/>
                  </a:cubicBezTo>
                  <a:cubicBezTo>
                    <a:pt x="12" y="65"/>
                    <a:pt x="13" y="57"/>
                    <a:pt x="12" y="56"/>
                  </a:cubicBezTo>
                  <a:cubicBezTo>
                    <a:pt x="10" y="68"/>
                    <a:pt x="11" y="83"/>
                    <a:pt x="13" y="96"/>
                  </a:cubicBezTo>
                  <a:cubicBezTo>
                    <a:pt x="11" y="97"/>
                    <a:pt x="11" y="95"/>
                    <a:pt x="9" y="95"/>
                  </a:cubicBezTo>
                  <a:cubicBezTo>
                    <a:pt x="10" y="101"/>
                    <a:pt x="12" y="105"/>
                    <a:pt x="12" y="112"/>
                  </a:cubicBezTo>
                  <a:cubicBezTo>
                    <a:pt x="20" y="125"/>
                    <a:pt x="33" y="133"/>
                    <a:pt x="43" y="145"/>
                  </a:cubicBezTo>
                  <a:cubicBezTo>
                    <a:pt x="55" y="149"/>
                    <a:pt x="72" y="151"/>
                    <a:pt x="87" y="151"/>
                  </a:cubicBezTo>
                  <a:cubicBezTo>
                    <a:pt x="97" y="154"/>
                    <a:pt x="109" y="146"/>
                    <a:pt x="117" y="141"/>
                  </a:cubicBezTo>
                  <a:cubicBezTo>
                    <a:pt x="117" y="142"/>
                    <a:pt x="115" y="144"/>
                    <a:pt x="117" y="144"/>
                  </a:cubicBezTo>
                  <a:cubicBezTo>
                    <a:pt x="124" y="140"/>
                    <a:pt x="132" y="137"/>
                    <a:pt x="136" y="129"/>
                  </a:cubicBezTo>
                  <a:cubicBezTo>
                    <a:pt x="134" y="129"/>
                    <a:pt x="133" y="132"/>
                    <a:pt x="132" y="131"/>
                  </a:cubicBezTo>
                  <a:close/>
                  <a:moveTo>
                    <a:pt x="31" y="37"/>
                  </a:moveTo>
                  <a:cubicBezTo>
                    <a:pt x="31" y="33"/>
                    <a:pt x="33" y="31"/>
                    <a:pt x="35" y="29"/>
                  </a:cubicBezTo>
                  <a:cubicBezTo>
                    <a:pt x="36" y="29"/>
                    <a:pt x="36" y="30"/>
                    <a:pt x="37" y="30"/>
                  </a:cubicBezTo>
                  <a:cubicBezTo>
                    <a:pt x="36" y="33"/>
                    <a:pt x="35" y="36"/>
                    <a:pt x="31" y="37"/>
                  </a:cubicBezTo>
                  <a:close/>
                  <a:moveTo>
                    <a:pt x="77" y="30"/>
                  </a:moveTo>
                  <a:cubicBezTo>
                    <a:pt x="79" y="29"/>
                    <a:pt x="82" y="29"/>
                    <a:pt x="84" y="30"/>
                  </a:cubicBezTo>
                  <a:cubicBezTo>
                    <a:pt x="83" y="33"/>
                    <a:pt x="80" y="30"/>
                    <a:pt x="77" y="30"/>
                  </a:cubicBezTo>
                  <a:close/>
                  <a:moveTo>
                    <a:pt x="101" y="34"/>
                  </a:moveTo>
                  <a:cubicBezTo>
                    <a:pt x="94" y="34"/>
                    <a:pt x="91" y="30"/>
                    <a:pt x="87" y="25"/>
                  </a:cubicBezTo>
                  <a:cubicBezTo>
                    <a:pt x="94" y="27"/>
                    <a:pt x="97" y="27"/>
                    <a:pt x="101" y="34"/>
                  </a:cubicBezTo>
                  <a:close/>
                  <a:moveTo>
                    <a:pt x="89" y="31"/>
                  </a:moveTo>
                  <a:cubicBezTo>
                    <a:pt x="95" y="33"/>
                    <a:pt x="98" y="38"/>
                    <a:pt x="102" y="43"/>
                  </a:cubicBezTo>
                  <a:cubicBezTo>
                    <a:pt x="98" y="39"/>
                    <a:pt x="92" y="36"/>
                    <a:pt x="89" y="31"/>
                  </a:cubicBezTo>
                  <a:close/>
                  <a:moveTo>
                    <a:pt x="110" y="32"/>
                  </a:moveTo>
                  <a:cubicBezTo>
                    <a:pt x="107" y="32"/>
                    <a:pt x="105" y="30"/>
                    <a:pt x="103" y="29"/>
                  </a:cubicBezTo>
                  <a:cubicBezTo>
                    <a:pt x="106" y="27"/>
                    <a:pt x="110" y="29"/>
                    <a:pt x="110" y="32"/>
                  </a:cubicBezTo>
                  <a:close/>
                  <a:moveTo>
                    <a:pt x="164" y="77"/>
                  </a:moveTo>
                  <a:cubicBezTo>
                    <a:pt x="162" y="79"/>
                    <a:pt x="163" y="83"/>
                    <a:pt x="162" y="86"/>
                  </a:cubicBezTo>
                  <a:cubicBezTo>
                    <a:pt x="165" y="84"/>
                    <a:pt x="164" y="79"/>
                    <a:pt x="164" y="77"/>
                  </a:cubicBezTo>
                  <a:close/>
                  <a:moveTo>
                    <a:pt x="158" y="100"/>
                  </a:moveTo>
                  <a:cubicBezTo>
                    <a:pt x="158" y="96"/>
                    <a:pt x="162" y="93"/>
                    <a:pt x="160" y="89"/>
                  </a:cubicBezTo>
                  <a:cubicBezTo>
                    <a:pt x="160" y="93"/>
                    <a:pt x="156" y="97"/>
                    <a:pt x="158" y="100"/>
                  </a:cubicBezTo>
                  <a:close/>
                  <a:moveTo>
                    <a:pt x="141" y="125"/>
                  </a:moveTo>
                  <a:cubicBezTo>
                    <a:pt x="147" y="126"/>
                    <a:pt x="149" y="121"/>
                    <a:pt x="149" y="115"/>
                  </a:cubicBezTo>
                  <a:cubicBezTo>
                    <a:pt x="154" y="113"/>
                    <a:pt x="158" y="103"/>
                    <a:pt x="157" y="101"/>
                  </a:cubicBezTo>
                  <a:cubicBezTo>
                    <a:pt x="152" y="110"/>
                    <a:pt x="147" y="118"/>
                    <a:pt x="141" y="125"/>
                  </a:cubicBezTo>
                  <a:close/>
                </a:path>
              </a:pathLst>
            </a:custGeom>
            <a:solidFill>
              <a:srgbClr val="9EA5A9"/>
            </a:solidFill>
            <a:ln>
              <a:noFill/>
            </a:ln>
          </p:spPr>
          <p:txBody>
            <a:bodyPr vert="horz" wrap="square" lIns="91440" tIns="45720" rIns="91440" bIns="45720" numCol="1" anchor="ctr" anchorCtr="0" compatLnSpc="1"/>
            <a:lstStyle/>
            <a:p>
              <a:pPr algn="ctr"/>
              <a:endParaRPr lang="zh-CN" altLang="en-US" sz="4000" dirty="0">
                <a:solidFill>
                  <a:schemeClr val="bg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grpSp>
        <p:nvGrpSpPr>
          <p:cNvPr id="47" name="组合 46"/>
          <p:cNvGrpSpPr/>
          <p:nvPr/>
        </p:nvGrpSpPr>
        <p:grpSpPr>
          <a:xfrm>
            <a:off x="6988727" y="1753095"/>
            <a:ext cx="900100" cy="1522834"/>
            <a:chOff x="7203264" y="2102980"/>
            <a:chExt cx="900100" cy="1522834"/>
          </a:xfrm>
        </p:grpSpPr>
        <p:sp>
          <p:nvSpPr>
            <p:cNvPr id="27" name="泪滴形 26"/>
            <p:cNvSpPr/>
            <p:nvPr/>
          </p:nvSpPr>
          <p:spPr>
            <a:xfrm rot="8100000">
              <a:off x="7203264" y="2102980"/>
              <a:ext cx="900100" cy="900100"/>
            </a:xfrm>
            <a:prstGeom prst="teardrop">
              <a:avLst/>
            </a:prstGeom>
            <a:solidFill>
              <a:srgbClr val="5562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prstClr val="white"/>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nvGrpSpPr>
            <p:cNvPr id="13" name="组合 24"/>
            <p:cNvGrpSpPr/>
            <p:nvPr/>
          </p:nvGrpSpPr>
          <p:grpSpPr>
            <a:xfrm>
              <a:off x="7472476" y="2406041"/>
              <a:ext cx="376674" cy="305642"/>
              <a:chOff x="1220788" y="3875088"/>
              <a:chExt cx="277813" cy="225425"/>
            </a:xfrm>
            <a:solidFill>
              <a:schemeClr val="bg1"/>
            </a:solidFill>
          </p:grpSpPr>
          <p:sp>
            <p:nvSpPr>
              <p:cNvPr id="29" name="Freeform 316"/>
              <p:cNvSpPr/>
              <p:nvPr/>
            </p:nvSpPr>
            <p:spPr bwMode="auto">
              <a:xfrm>
                <a:off x="1220788" y="3875088"/>
                <a:ext cx="277813" cy="107950"/>
              </a:xfrm>
              <a:custGeom>
                <a:avLst/>
                <a:gdLst>
                  <a:gd name="T0" fmla="*/ 284 w 288"/>
                  <a:gd name="T1" fmla="*/ 43 h 111"/>
                  <a:gd name="T2" fmla="*/ 144 w 288"/>
                  <a:gd name="T3" fmla="*/ 0 h 111"/>
                  <a:gd name="T4" fmla="*/ 3 w 288"/>
                  <a:gd name="T5" fmla="*/ 43 h 111"/>
                  <a:gd name="T6" fmla="*/ 0 w 288"/>
                  <a:gd name="T7" fmla="*/ 54 h 111"/>
                  <a:gd name="T8" fmla="*/ 0 w 288"/>
                  <a:gd name="T9" fmla="*/ 106 h 111"/>
                  <a:gd name="T10" fmla="*/ 5 w 288"/>
                  <a:gd name="T11" fmla="*/ 110 h 111"/>
                  <a:gd name="T12" fmla="*/ 66 w 288"/>
                  <a:gd name="T13" fmla="*/ 94 h 111"/>
                  <a:gd name="T14" fmla="*/ 72 w 288"/>
                  <a:gd name="T15" fmla="*/ 87 h 111"/>
                  <a:gd name="T16" fmla="*/ 72 w 288"/>
                  <a:gd name="T17" fmla="*/ 64 h 111"/>
                  <a:gd name="T18" fmla="*/ 76 w 288"/>
                  <a:gd name="T19" fmla="*/ 54 h 111"/>
                  <a:gd name="T20" fmla="*/ 144 w 288"/>
                  <a:gd name="T21" fmla="*/ 40 h 111"/>
                  <a:gd name="T22" fmla="*/ 212 w 288"/>
                  <a:gd name="T23" fmla="*/ 54 h 111"/>
                  <a:gd name="T24" fmla="*/ 216 w 288"/>
                  <a:gd name="T25" fmla="*/ 64 h 111"/>
                  <a:gd name="T26" fmla="*/ 216 w 288"/>
                  <a:gd name="T27" fmla="*/ 84 h 111"/>
                  <a:gd name="T28" fmla="*/ 221 w 288"/>
                  <a:gd name="T29" fmla="*/ 91 h 111"/>
                  <a:gd name="T30" fmla="*/ 282 w 288"/>
                  <a:gd name="T31" fmla="*/ 110 h 111"/>
                  <a:gd name="T32" fmla="*/ 287 w 288"/>
                  <a:gd name="T33" fmla="*/ 106 h 111"/>
                  <a:gd name="T34" fmla="*/ 288 w 288"/>
                  <a:gd name="T35" fmla="*/ 54 h 111"/>
                  <a:gd name="T36" fmla="*/ 284 w 288"/>
                  <a:gd name="T37" fmla="*/ 4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88" h="111">
                    <a:moveTo>
                      <a:pt x="284" y="43"/>
                    </a:moveTo>
                    <a:cubicBezTo>
                      <a:pt x="284" y="43"/>
                      <a:pt x="251" y="0"/>
                      <a:pt x="144" y="0"/>
                    </a:cubicBezTo>
                    <a:cubicBezTo>
                      <a:pt x="36" y="0"/>
                      <a:pt x="3" y="43"/>
                      <a:pt x="3" y="43"/>
                    </a:cubicBezTo>
                    <a:cubicBezTo>
                      <a:pt x="1" y="46"/>
                      <a:pt x="0" y="51"/>
                      <a:pt x="0" y="54"/>
                    </a:cubicBezTo>
                    <a:cubicBezTo>
                      <a:pt x="0" y="106"/>
                      <a:pt x="0" y="106"/>
                      <a:pt x="0" y="106"/>
                    </a:cubicBezTo>
                    <a:cubicBezTo>
                      <a:pt x="0" y="109"/>
                      <a:pt x="2" y="111"/>
                      <a:pt x="5" y="110"/>
                    </a:cubicBezTo>
                    <a:cubicBezTo>
                      <a:pt x="66" y="94"/>
                      <a:pt x="66" y="94"/>
                      <a:pt x="66" y="94"/>
                    </a:cubicBezTo>
                    <a:cubicBezTo>
                      <a:pt x="69" y="93"/>
                      <a:pt x="72" y="90"/>
                      <a:pt x="72" y="87"/>
                    </a:cubicBezTo>
                    <a:cubicBezTo>
                      <a:pt x="72" y="64"/>
                      <a:pt x="72" y="64"/>
                      <a:pt x="72" y="64"/>
                    </a:cubicBezTo>
                    <a:cubicBezTo>
                      <a:pt x="72" y="61"/>
                      <a:pt x="73" y="57"/>
                      <a:pt x="76" y="54"/>
                    </a:cubicBezTo>
                    <a:cubicBezTo>
                      <a:pt x="76" y="54"/>
                      <a:pt x="90" y="40"/>
                      <a:pt x="144" y="40"/>
                    </a:cubicBezTo>
                    <a:cubicBezTo>
                      <a:pt x="197" y="40"/>
                      <a:pt x="212" y="54"/>
                      <a:pt x="212" y="54"/>
                    </a:cubicBezTo>
                    <a:cubicBezTo>
                      <a:pt x="214" y="57"/>
                      <a:pt x="216" y="61"/>
                      <a:pt x="216" y="64"/>
                    </a:cubicBezTo>
                    <a:cubicBezTo>
                      <a:pt x="216" y="84"/>
                      <a:pt x="216" y="84"/>
                      <a:pt x="216" y="84"/>
                    </a:cubicBezTo>
                    <a:cubicBezTo>
                      <a:pt x="216" y="87"/>
                      <a:pt x="218" y="90"/>
                      <a:pt x="221" y="91"/>
                    </a:cubicBezTo>
                    <a:cubicBezTo>
                      <a:pt x="282" y="110"/>
                      <a:pt x="282" y="110"/>
                      <a:pt x="282" y="110"/>
                    </a:cubicBezTo>
                    <a:cubicBezTo>
                      <a:pt x="285" y="111"/>
                      <a:pt x="287" y="109"/>
                      <a:pt x="287" y="106"/>
                    </a:cubicBezTo>
                    <a:cubicBezTo>
                      <a:pt x="288" y="54"/>
                      <a:pt x="288" y="54"/>
                      <a:pt x="288" y="54"/>
                    </a:cubicBezTo>
                    <a:cubicBezTo>
                      <a:pt x="288" y="51"/>
                      <a:pt x="286" y="46"/>
                      <a:pt x="284" y="4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3200">
                  <a:solidFill>
                    <a:prstClr val="black"/>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30" name="Freeform 317"/>
              <p:cNvSpPr>
                <a:spLocks noEditPoints="1"/>
              </p:cNvSpPr>
              <p:nvPr/>
            </p:nvSpPr>
            <p:spPr bwMode="auto">
              <a:xfrm>
                <a:off x="1233488" y="3932238"/>
                <a:ext cx="249238" cy="168275"/>
              </a:xfrm>
              <a:custGeom>
                <a:avLst/>
                <a:gdLst>
                  <a:gd name="T0" fmla="*/ 177 w 258"/>
                  <a:gd name="T1" fmla="*/ 12 h 174"/>
                  <a:gd name="T2" fmla="*/ 74 w 258"/>
                  <a:gd name="T3" fmla="*/ 45 h 174"/>
                  <a:gd name="T4" fmla="*/ 1 w 258"/>
                  <a:gd name="T5" fmla="*/ 162 h 174"/>
                  <a:gd name="T6" fmla="*/ 255 w 258"/>
                  <a:gd name="T7" fmla="*/ 119 h 174"/>
                  <a:gd name="T8" fmla="*/ 159 w 258"/>
                  <a:gd name="T9" fmla="*/ 101 h 174"/>
                  <a:gd name="T10" fmla="*/ 185 w 258"/>
                  <a:gd name="T11" fmla="*/ 99 h 174"/>
                  <a:gd name="T12" fmla="*/ 189 w 258"/>
                  <a:gd name="T13" fmla="*/ 102 h 174"/>
                  <a:gd name="T14" fmla="*/ 187 w 258"/>
                  <a:gd name="T15" fmla="*/ 113 h 174"/>
                  <a:gd name="T16" fmla="*/ 161 w 258"/>
                  <a:gd name="T17" fmla="*/ 112 h 174"/>
                  <a:gd name="T18" fmla="*/ 143 w 258"/>
                  <a:gd name="T19" fmla="*/ 111 h 174"/>
                  <a:gd name="T20" fmla="*/ 117 w 258"/>
                  <a:gd name="T21" fmla="*/ 113 h 174"/>
                  <a:gd name="T22" fmla="*/ 113 w 258"/>
                  <a:gd name="T23" fmla="*/ 110 h 174"/>
                  <a:gd name="T24" fmla="*/ 116 w 258"/>
                  <a:gd name="T25" fmla="*/ 99 h 174"/>
                  <a:gd name="T26" fmla="*/ 142 w 258"/>
                  <a:gd name="T27" fmla="*/ 100 h 174"/>
                  <a:gd name="T28" fmla="*/ 97 w 258"/>
                  <a:gd name="T29" fmla="*/ 111 h 174"/>
                  <a:gd name="T30" fmla="*/ 71 w 258"/>
                  <a:gd name="T31" fmla="*/ 113 h 174"/>
                  <a:gd name="T32" fmla="*/ 67 w 258"/>
                  <a:gd name="T33" fmla="*/ 110 h 174"/>
                  <a:gd name="T34" fmla="*/ 70 w 258"/>
                  <a:gd name="T35" fmla="*/ 99 h 174"/>
                  <a:gd name="T36" fmla="*/ 97 w 258"/>
                  <a:gd name="T37" fmla="*/ 100 h 174"/>
                  <a:gd name="T38" fmla="*/ 97 w 258"/>
                  <a:gd name="T39" fmla="*/ 111 h 174"/>
                  <a:gd name="T40" fmla="*/ 72 w 258"/>
                  <a:gd name="T41" fmla="*/ 73 h 174"/>
                  <a:gd name="T42" fmla="*/ 97 w 258"/>
                  <a:gd name="T43" fmla="*/ 73 h 174"/>
                  <a:gd name="T44" fmla="*/ 98 w 258"/>
                  <a:gd name="T45" fmla="*/ 84 h 174"/>
                  <a:gd name="T46" fmla="*/ 73 w 258"/>
                  <a:gd name="T47" fmla="*/ 86 h 174"/>
                  <a:gd name="T48" fmla="*/ 69 w 258"/>
                  <a:gd name="T49" fmla="*/ 83 h 174"/>
                  <a:gd name="T50" fmla="*/ 143 w 258"/>
                  <a:gd name="T51" fmla="*/ 74 h 174"/>
                  <a:gd name="T52" fmla="*/ 142 w 258"/>
                  <a:gd name="T53" fmla="*/ 85 h 174"/>
                  <a:gd name="T54" fmla="*/ 116 w 258"/>
                  <a:gd name="T55" fmla="*/ 85 h 174"/>
                  <a:gd name="T56" fmla="*/ 114 w 258"/>
                  <a:gd name="T57" fmla="*/ 75 h 174"/>
                  <a:gd name="T58" fmla="*/ 118 w 258"/>
                  <a:gd name="T59" fmla="*/ 73 h 174"/>
                  <a:gd name="T60" fmla="*/ 187 w 258"/>
                  <a:gd name="T61" fmla="*/ 85 h 174"/>
                  <a:gd name="T62" fmla="*/ 161 w 258"/>
                  <a:gd name="T63" fmla="*/ 85 h 174"/>
                  <a:gd name="T64" fmla="*/ 158 w 258"/>
                  <a:gd name="T65" fmla="*/ 75 h 174"/>
                  <a:gd name="T66" fmla="*/ 162 w 258"/>
                  <a:gd name="T67" fmla="*/ 73 h 174"/>
                  <a:gd name="T68" fmla="*/ 187 w 258"/>
                  <a:gd name="T69" fmla="*/ 74 h 174"/>
                  <a:gd name="T70" fmla="*/ 69 w 258"/>
                  <a:gd name="T71" fmla="*/ 142 h 174"/>
                  <a:gd name="T72" fmla="*/ 65 w 258"/>
                  <a:gd name="T73" fmla="*/ 139 h 174"/>
                  <a:gd name="T74" fmla="*/ 67 w 258"/>
                  <a:gd name="T75" fmla="*/ 128 h 174"/>
                  <a:gd name="T76" fmla="*/ 94 w 258"/>
                  <a:gd name="T77" fmla="*/ 128 h 174"/>
                  <a:gd name="T78" fmla="*/ 97 w 258"/>
                  <a:gd name="T79" fmla="*/ 139 h 174"/>
                  <a:gd name="T80" fmla="*/ 92 w 258"/>
                  <a:gd name="T81" fmla="*/ 142 h 174"/>
                  <a:gd name="T82" fmla="*/ 114 w 258"/>
                  <a:gd name="T83" fmla="*/ 141 h 174"/>
                  <a:gd name="T84" fmla="*/ 113 w 258"/>
                  <a:gd name="T85" fmla="*/ 130 h 174"/>
                  <a:gd name="T86" fmla="*/ 140 w 258"/>
                  <a:gd name="T87" fmla="*/ 127 h 174"/>
                  <a:gd name="T88" fmla="*/ 144 w 258"/>
                  <a:gd name="T89" fmla="*/ 131 h 174"/>
                  <a:gd name="T90" fmla="*/ 141 w 258"/>
                  <a:gd name="T91" fmla="*/ 142 h 174"/>
                  <a:gd name="T92" fmla="*/ 163 w 258"/>
                  <a:gd name="T93" fmla="*/ 142 h 174"/>
                  <a:gd name="T94" fmla="*/ 160 w 258"/>
                  <a:gd name="T95" fmla="*/ 131 h 174"/>
                  <a:gd name="T96" fmla="*/ 164 w 258"/>
                  <a:gd name="T97" fmla="*/ 127 h 174"/>
                  <a:gd name="T98" fmla="*/ 191 w 258"/>
                  <a:gd name="T99" fmla="*/ 130 h 174"/>
                  <a:gd name="T100" fmla="*/ 191 w 258"/>
                  <a:gd name="T101" fmla="*/ 140 h 174"/>
                  <a:gd name="T102" fmla="*/ 165 w 258"/>
                  <a:gd name="T103" fmla="*/ 142 h 1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258" h="174">
                    <a:moveTo>
                      <a:pt x="246" y="99"/>
                    </a:moveTo>
                    <a:cubicBezTo>
                      <a:pt x="196" y="52"/>
                      <a:pt x="196" y="52"/>
                      <a:pt x="196" y="52"/>
                    </a:cubicBezTo>
                    <a:cubicBezTo>
                      <a:pt x="193" y="49"/>
                      <a:pt x="189" y="47"/>
                      <a:pt x="185" y="46"/>
                    </a:cubicBezTo>
                    <a:cubicBezTo>
                      <a:pt x="177" y="12"/>
                      <a:pt x="177" y="12"/>
                      <a:pt x="177" y="12"/>
                    </a:cubicBezTo>
                    <a:cubicBezTo>
                      <a:pt x="176" y="5"/>
                      <a:pt x="169" y="0"/>
                      <a:pt x="163" y="0"/>
                    </a:cubicBezTo>
                    <a:cubicBezTo>
                      <a:pt x="96" y="0"/>
                      <a:pt x="96" y="0"/>
                      <a:pt x="96" y="0"/>
                    </a:cubicBezTo>
                    <a:cubicBezTo>
                      <a:pt x="90" y="0"/>
                      <a:pt x="83" y="5"/>
                      <a:pt x="82" y="12"/>
                    </a:cubicBezTo>
                    <a:cubicBezTo>
                      <a:pt x="74" y="45"/>
                      <a:pt x="74" y="45"/>
                      <a:pt x="74" y="45"/>
                    </a:cubicBezTo>
                    <a:cubicBezTo>
                      <a:pt x="70" y="47"/>
                      <a:pt x="66" y="49"/>
                      <a:pt x="63" y="52"/>
                    </a:cubicBezTo>
                    <a:cubicBezTo>
                      <a:pt x="13" y="99"/>
                      <a:pt x="13" y="99"/>
                      <a:pt x="13" y="99"/>
                    </a:cubicBezTo>
                    <a:cubicBezTo>
                      <a:pt x="8" y="103"/>
                      <a:pt x="4" y="112"/>
                      <a:pt x="3" y="119"/>
                    </a:cubicBezTo>
                    <a:cubicBezTo>
                      <a:pt x="1" y="162"/>
                      <a:pt x="1" y="162"/>
                      <a:pt x="1" y="162"/>
                    </a:cubicBezTo>
                    <a:cubicBezTo>
                      <a:pt x="0" y="168"/>
                      <a:pt x="6" y="174"/>
                      <a:pt x="12" y="174"/>
                    </a:cubicBezTo>
                    <a:cubicBezTo>
                      <a:pt x="247" y="174"/>
                      <a:pt x="247" y="174"/>
                      <a:pt x="247" y="174"/>
                    </a:cubicBezTo>
                    <a:cubicBezTo>
                      <a:pt x="253" y="174"/>
                      <a:pt x="258" y="168"/>
                      <a:pt x="258" y="162"/>
                    </a:cubicBezTo>
                    <a:cubicBezTo>
                      <a:pt x="255" y="119"/>
                      <a:pt x="255" y="119"/>
                      <a:pt x="255" y="119"/>
                    </a:cubicBezTo>
                    <a:cubicBezTo>
                      <a:pt x="255" y="112"/>
                      <a:pt x="251" y="103"/>
                      <a:pt x="246" y="99"/>
                    </a:cubicBezTo>
                    <a:close/>
                    <a:moveTo>
                      <a:pt x="159" y="110"/>
                    </a:moveTo>
                    <a:cubicBezTo>
                      <a:pt x="159" y="102"/>
                      <a:pt x="159" y="102"/>
                      <a:pt x="159" y="102"/>
                    </a:cubicBezTo>
                    <a:cubicBezTo>
                      <a:pt x="159" y="102"/>
                      <a:pt x="159" y="101"/>
                      <a:pt x="159" y="101"/>
                    </a:cubicBezTo>
                    <a:cubicBezTo>
                      <a:pt x="160" y="101"/>
                      <a:pt x="160" y="100"/>
                      <a:pt x="160" y="100"/>
                    </a:cubicBezTo>
                    <a:cubicBezTo>
                      <a:pt x="161" y="100"/>
                      <a:pt x="161" y="100"/>
                      <a:pt x="162" y="99"/>
                    </a:cubicBezTo>
                    <a:cubicBezTo>
                      <a:pt x="162" y="99"/>
                      <a:pt x="163" y="99"/>
                      <a:pt x="163" y="99"/>
                    </a:cubicBezTo>
                    <a:cubicBezTo>
                      <a:pt x="185" y="99"/>
                      <a:pt x="185" y="99"/>
                      <a:pt x="185" y="99"/>
                    </a:cubicBezTo>
                    <a:cubicBezTo>
                      <a:pt x="185" y="99"/>
                      <a:pt x="186" y="99"/>
                      <a:pt x="186" y="99"/>
                    </a:cubicBezTo>
                    <a:cubicBezTo>
                      <a:pt x="187" y="100"/>
                      <a:pt x="187" y="100"/>
                      <a:pt x="188" y="100"/>
                    </a:cubicBezTo>
                    <a:cubicBezTo>
                      <a:pt x="188" y="100"/>
                      <a:pt x="188" y="101"/>
                      <a:pt x="189" y="101"/>
                    </a:cubicBezTo>
                    <a:cubicBezTo>
                      <a:pt x="189" y="101"/>
                      <a:pt x="189" y="102"/>
                      <a:pt x="189" y="102"/>
                    </a:cubicBezTo>
                    <a:cubicBezTo>
                      <a:pt x="190" y="110"/>
                      <a:pt x="190" y="110"/>
                      <a:pt x="190" y="110"/>
                    </a:cubicBezTo>
                    <a:cubicBezTo>
                      <a:pt x="190" y="110"/>
                      <a:pt x="190" y="111"/>
                      <a:pt x="189" y="111"/>
                    </a:cubicBezTo>
                    <a:cubicBezTo>
                      <a:pt x="189" y="112"/>
                      <a:pt x="189" y="112"/>
                      <a:pt x="189" y="112"/>
                    </a:cubicBezTo>
                    <a:cubicBezTo>
                      <a:pt x="188" y="113"/>
                      <a:pt x="188" y="113"/>
                      <a:pt x="187" y="113"/>
                    </a:cubicBezTo>
                    <a:cubicBezTo>
                      <a:pt x="187" y="113"/>
                      <a:pt x="186" y="113"/>
                      <a:pt x="186" y="113"/>
                    </a:cubicBezTo>
                    <a:cubicBezTo>
                      <a:pt x="164" y="113"/>
                      <a:pt x="164" y="113"/>
                      <a:pt x="164" y="113"/>
                    </a:cubicBezTo>
                    <a:cubicBezTo>
                      <a:pt x="163" y="113"/>
                      <a:pt x="163" y="113"/>
                      <a:pt x="162" y="113"/>
                    </a:cubicBezTo>
                    <a:cubicBezTo>
                      <a:pt x="162" y="113"/>
                      <a:pt x="161" y="113"/>
                      <a:pt x="161" y="112"/>
                    </a:cubicBezTo>
                    <a:cubicBezTo>
                      <a:pt x="160" y="112"/>
                      <a:pt x="160" y="112"/>
                      <a:pt x="160" y="111"/>
                    </a:cubicBezTo>
                    <a:cubicBezTo>
                      <a:pt x="159" y="111"/>
                      <a:pt x="159" y="110"/>
                      <a:pt x="159" y="110"/>
                    </a:cubicBezTo>
                    <a:close/>
                    <a:moveTo>
                      <a:pt x="144" y="110"/>
                    </a:moveTo>
                    <a:cubicBezTo>
                      <a:pt x="144" y="110"/>
                      <a:pt x="143" y="111"/>
                      <a:pt x="143" y="111"/>
                    </a:cubicBezTo>
                    <a:cubicBezTo>
                      <a:pt x="143" y="112"/>
                      <a:pt x="143" y="112"/>
                      <a:pt x="142" y="112"/>
                    </a:cubicBezTo>
                    <a:cubicBezTo>
                      <a:pt x="142" y="113"/>
                      <a:pt x="141" y="113"/>
                      <a:pt x="141" y="113"/>
                    </a:cubicBezTo>
                    <a:cubicBezTo>
                      <a:pt x="140" y="113"/>
                      <a:pt x="140" y="113"/>
                      <a:pt x="139" y="113"/>
                    </a:cubicBezTo>
                    <a:cubicBezTo>
                      <a:pt x="117" y="113"/>
                      <a:pt x="117" y="113"/>
                      <a:pt x="117" y="113"/>
                    </a:cubicBezTo>
                    <a:cubicBezTo>
                      <a:pt x="117" y="113"/>
                      <a:pt x="116" y="113"/>
                      <a:pt x="116" y="113"/>
                    </a:cubicBezTo>
                    <a:cubicBezTo>
                      <a:pt x="115" y="113"/>
                      <a:pt x="115" y="113"/>
                      <a:pt x="114" y="112"/>
                    </a:cubicBezTo>
                    <a:cubicBezTo>
                      <a:pt x="114" y="112"/>
                      <a:pt x="114" y="112"/>
                      <a:pt x="114" y="111"/>
                    </a:cubicBezTo>
                    <a:cubicBezTo>
                      <a:pt x="113" y="111"/>
                      <a:pt x="113" y="110"/>
                      <a:pt x="113" y="110"/>
                    </a:cubicBezTo>
                    <a:cubicBezTo>
                      <a:pt x="113" y="102"/>
                      <a:pt x="113" y="102"/>
                      <a:pt x="113" y="102"/>
                    </a:cubicBezTo>
                    <a:cubicBezTo>
                      <a:pt x="113" y="102"/>
                      <a:pt x="113" y="101"/>
                      <a:pt x="114" y="101"/>
                    </a:cubicBezTo>
                    <a:cubicBezTo>
                      <a:pt x="114" y="101"/>
                      <a:pt x="114" y="100"/>
                      <a:pt x="115" y="100"/>
                    </a:cubicBezTo>
                    <a:cubicBezTo>
                      <a:pt x="115" y="100"/>
                      <a:pt x="115" y="100"/>
                      <a:pt x="116" y="99"/>
                    </a:cubicBezTo>
                    <a:cubicBezTo>
                      <a:pt x="116" y="99"/>
                      <a:pt x="117" y="99"/>
                      <a:pt x="118" y="99"/>
                    </a:cubicBezTo>
                    <a:cubicBezTo>
                      <a:pt x="139" y="99"/>
                      <a:pt x="139" y="99"/>
                      <a:pt x="139" y="99"/>
                    </a:cubicBezTo>
                    <a:cubicBezTo>
                      <a:pt x="140" y="99"/>
                      <a:pt x="140" y="99"/>
                      <a:pt x="141" y="99"/>
                    </a:cubicBezTo>
                    <a:cubicBezTo>
                      <a:pt x="141" y="100"/>
                      <a:pt x="142" y="100"/>
                      <a:pt x="142" y="100"/>
                    </a:cubicBezTo>
                    <a:cubicBezTo>
                      <a:pt x="143" y="100"/>
                      <a:pt x="143" y="101"/>
                      <a:pt x="143" y="101"/>
                    </a:cubicBezTo>
                    <a:cubicBezTo>
                      <a:pt x="143" y="101"/>
                      <a:pt x="143" y="102"/>
                      <a:pt x="143" y="102"/>
                    </a:cubicBezTo>
                    <a:lnTo>
                      <a:pt x="144" y="110"/>
                    </a:lnTo>
                    <a:close/>
                    <a:moveTo>
                      <a:pt x="97" y="111"/>
                    </a:moveTo>
                    <a:cubicBezTo>
                      <a:pt x="97" y="112"/>
                      <a:pt x="97" y="112"/>
                      <a:pt x="96" y="112"/>
                    </a:cubicBezTo>
                    <a:cubicBezTo>
                      <a:pt x="96" y="113"/>
                      <a:pt x="95" y="113"/>
                      <a:pt x="95" y="113"/>
                    </a:cubicBezTo>
                    <a:cubicBezTo>
                      <a:pt x="94" y="113"/>
                      <a:pt x="94" y="113"/>
                      <a:pt x="93" y="113"/>
                    </a:cubicBezTo>
                    <a:cubicBezTo>
                      <a:pt x="71" y="113"/>
                      <a:pt x="71" y="113"/>
                      <a:pt x="71" y="113"/>
                    </a:cubicBezTo>
                    <a:cubicBezTo>
                      <a:pt x="71" y="113"/>
                      <a:pt x="70" y="113"/>
                      <a:pt x="70" y="113"/>
                    </a:cubicBezTo>
                    <a:cubicBezTo>
                      <a:pt x="69" y="113"/>
                      <a:pt x="69" y="113"/>
                      <a:pt x="68" y="112"/>
                    </a:cubicBezTo>
                    <a:cubicBezTo>
                      <a:pt x="68" y="112"/>
                      <a:pt x="68" y="112"/>
                      <a:pt x="67" y="111"/>
                    </a:cubicBezTo>
                    <a:cubicBezTo>
                      <a:pt x="67" y="111"/>
                      <a:pt x="67" y="110"/>
                      <a:pt x="67" y="110"/>
                    </a:cubicBezTo>
                    <a:cubicBezTo>
                      <a:pt x="68" y="102"/>
                      <a:pt x="68" y="102"/>
                      <a:pt x="68" y="102"/>
                    </a:cubicBezTo>
                    <a:cubicBezTo>
                      <a:pt x="68" y="102"/>
                      <a:pt x="68" y="101"/>
                      <a:pt x="68" y="101"/>
                    </a:cubicBezTo>
                    <a:cubicBezTo>
                      <a:pt x="68" y="101"/>
                      <a:pt x="69" y="100"/>
                      <a:pt x="69" y="100"/>
                    </a:cubicBezTo>
                    <a:cubicBezTo>
                      <a:pt x="69" y="100"/>
                      <a:pt x="70" y="100"/>
                      <a:pt x="70" y="99"/>
                    </a:cubicBezTo>
                    <a:cubicBezTo>
                      <a:pt x="71" y="99"/>
                      <a:pt x="71" y="99"/>
                      <a:pt x="72" y="99"/>
                    </a:cubicBezTo>
                    <a:cubicBezTo>
                      <a:pt x="94" y="99"/>
                      <a:pt x="94" y="99"/>
                      <a:pt x="94" y="99"/>
                    </a:cubicBezTo>
                    <a:cubicBezTo>
                      <a:pt x="94" y="99"/>
                      <a:pt x="95" y="99"/>
                      <a:pt x="95" y="99"/>
                    </a:cubicBezTo>
                    <a:cubicBezTo>
                      <a:pt x="96" y="100"/>
                      <a:pt x="96" y="100"/>
                      <a:pt x="97" y="100"/>
                    </a:cubicBezTo>
                    <a:cubicBezTo>
                      <a:pt x="97" y="100"/>
                      <a:pt x="97" y="101"/>
                      <a:pt x="97" y="101"/>
                    </a:cubicBezTo>
                    <a:cubicBezTo>
                      <a:pt x="98" y="101"/>
                      <a:pt x="98" y="102"/>
                      <a:pt x="98" y="102"/>
                    </a:cubicBezTo>
                    <a:cubicBezTo>
                      <a:pt x="97" y="110"/>
                      <a:pt x="97" y="110"/>
                      <a:pt x="97" y="110"/>
                    </a:cubicBezTo>
                    <a:cubicBezTo>
                      <a:pt x="97" y="110"/>
                      <a:pt x="97" y="111"/>
                      <a:pt x="97" y="111"/>
                    </a:cubicBezTo>
                    <a:close/>
                    <a:moveTo>
                      <a:pt x="69" y="75"/>
                    </a:moveTo>
                    <a:cubicBezTo>
                      <a:pt x="69" y="75"/>
                      <a:pt x="70" y="75"/>
                      <a:pt x="70" y="74"/>
                    </a:cubicBezTo>
                    <a:cubicBezTo>
                      <a:pt x="70" y="74"/>
                      <a:pt x="70" y="74"/>
                      <a:pt x="71" y="73"/>
                    </a:cubicBezTo>
                    <a:cubicBezTo>
                      <a:pt x="71" y="73"/>
                      <a:pt x="72" y="73"/>
                      <a:pt x="72" y="73"/>
                    </a:cubicBezTo>
                    <a:cubicBezTo>
                      <a:pt x="73" y="73"/>
                      <a:pt x="73" y="73"/>
                      <a:pt x="74" y="73"/>
                    </a:cubicBezTo>
                    <a:cubicBezTo>
                      <a:pt x="95" y="73"/>
                      <a:pt x="95" y="73"/>
                      <a:pt x="95" y="73"/>
                    </a:cubicBezTo>
                    <a:cubicBezTo>
                      <a:pt x="95" y="73"/>
                      <a:pt x="96" y="73"/>
                      <a:pt x="96" y="73"/>
                    </a:cubicBezTo>
                    <a:cubicBezTo>
                      <a:pt x="97" y="73"/>
                      <a:pt x="97" y="73"/>
                      <a:pt x="97" y="73"/>
                    </a:cubicBezTo>
                    <a:cubicBezTo>
                      <a:pt x="98" y="74"/>
                      <a:pt x="98" y="74"/>
                      <a:pt x="98" y="74"/>
                    </a:cubicBezTo>
                    <a:cubicBezTo>
                      <a:pt x="99" y="75"/>
                      <a:pt x="99" y="75"/>
                      <a:pt x="99" y="75"/>
                    </a:cubicBezTo>
                    <a:cubicBezTo>
                      <a:pt x="98" y="83"/>
                      <a:pt x="98" y="83"/>
                      <a:pt x="98" y="83"/>
                    </a:cubicBezTo>
                    <a:cubicBezTo>
                      <a:pt x="98" y="83"/>
                      <a:pt x="98" y="84"/>
                      <a:pt x="98" y="84"/>
                    </a:cubicBezTo>
                    <a:cubicBezTo>
                      <a:pt x="98" y="84"/>
                      <a:pt x="97" y="85"/>
                      <a:pt x="97" y="85"/>
                    </a:cubicBezTo>
                    <a:cubicBezTo>
                      <a:pt x="97" y="85"/>
                      <a:pt x="96" y="85"/>
                      <a:pt x="96" y="85"/>
                    </a:cubicBezTo>
                    <a:cubicBezTo>
                      <a:pt x="95" y="86"/>
                      <a:pt x="95" y="86"/>
                      <a:pt x="94" y="86"/>
                    </a:cubicBezTo>
                    <a:cubicBezTo>
                      <a:pt x="73" y="86"/>
                      <a:pt x="73" y="86"/>
                      <a:pt x="73" y="86"/>
                    </a:cubicBezTo>
                    <a:cubicBezTo>
                      <a:pt x="72" y="86"/>
                      <a:pt x="72" y="86"/>
                      <a:pt x="71" y="85"/>
                    </a:cubicBezTo>
                    <a:cubicBezTo>
                      <a:pt x="71" y="85"/>
                      <a:pt x="70" y="85"/>
                      <a:pt x="70" y="85"/>
                    </a:cubicBezTo>
                    <a:cubicBezTo>
                      <a:pt x="70" y="85"/>
                      <a:pt x="69" y="84"/>
                      <a:pt x="69" y="84"/>
                    </a:cubicBezTo>
                    <a:cubicBezTo>
                      <a:pt x="69" y="84"/>
                      <a:pt x="69" y="83"/>
                      <a:pt x="69" y="83"/>
                    </a:cubicBezTo>
                    <a:lnTo>
                      <a:pt x="69" y="75"/>
                    </a:lnTo>
                    <a:close/>
                    <a:moveTo>
                      <a:pt x="140" y="73"/>
                    </a:moveTo>
                    <a:cubicBezTo>
                      <a:pt x="141" y="73"/>
                      <a:pt x="141" y="73"/>
                      <a:pt x="142" y="73"/>
                    </a:cubicBezTo>
                    <a:cubicBezTo>
                      <a:pt x="142" y="74"/>
                      <a:pt x="142" y="74"/>
                      <a:pt x="143" y="74"/>
                    </a:cubicBezTo>
                    <a:cubicBezTo>
                      <a:pt x="143" y="75"/>
                      <a:pt x="143" y="75"/>
                      <a:pt x="143" y="75"/>
                    </a:cubicBezTo>
                    <a:cubicBezTo>
                      <a:pt x="143" y="83"/>
                      <a:pt x="143" y="83"/>
                      <a:pt x="143" y="83"/>
                    </a:cubicBezTo>
                    <a:cubicBezTo>
                      <a:pt x="143" y="83"/>
                      <a:pt x="143" y="84"/>
                      <a:pt x="143" y="84"/>
                    </a:cubicBezTo>
                    <a:cubicBezTo>
                      <a:pt x="143" y="84"/>
                      <a:pt x="142" y="85"/>
                      <a:pt x="142" y="85"/>
                    </a:cubicBezTo>
                    <a:cubicBezTo>
                      <a:pt x="142" y="85"/>
                      <a:pt x="141" y="85"/>
                      <a:pt x="141" y="85"/>
                    </a:cubicBezTo>
                    <a:cubicBezTo>
                      <a:pt x="140" y="86"/>
                      <a:pt x="140" y="86"/>
                      <a:pt x="139" y="86"/>
                    </a:cubicBezTo>
                    <a:cubicBezTo>
                      <a:pt x="118" y="86"/>
                      <a:pt x="118" y="86"/>
                      <a:pt x="118" y="86"/>
                    </a:cubicBezTo>
                    <a:cubicBezTo>
                      <a:pt x="117" y="86"/>
                      <a:pt x="117" y="86"/>
                      <a:pt x="116" y="85"/>
                    </a:cubicBezTo>
                    <a:cubicBezTo>
                      <a:pt x="116" y="85"/>
                      <a:pt x="115" y="85"/>
                      <a:pt x="115" y="85"/>
                    </a:cubicBezTo>
                    <a:cubicBezTo>
                      <a:pt x="114" y="85"/>
                      <a:pt x="114" y="84"/>
                      <a:pt x="114" y="84"/>
                    </a:cubicBezTo>
                    <a:cubicBezTo>
                      <a:pt x="114" y="84"/>
                      <a:pt x="114" y="83"/>
                      <a:pt x="114" y="83"/>
                    </a:cubicBezTo>
                    <a:cubicBezTo>
                      <a:pt x="114" y="75"/>
                      <a:pt x="114" y="75"/>
                      <a:pt x="114" y="75"/>
                    </a:cubicBezTo>
                    <a:cubicBezTo>
                      <a:pt x="114" y="75"/>
                      <a:pt x="114" y="75"/>
                      <a:pt x="114" y="74"/>
                    </a:cubicBezTo>
                    <a:cubicBezTo>
                      <a:pt x="114" y="74"/>
                      <a:pt x="115" y="74"/>
                      <a:pt x="115" y="73"/>
                    </a:cubicBezTo>
                    <a:cubicBezTo>
                      <a:pt x="115" y="73"/>
                      <a:pt x="116" y="73"/>
                      <a:pt x="116" y="73"/>
                    </a:cubicBezTo>
                    <a:cubicBezTo>
                      <a:pt x="117" y="73"/>
                      <a:pt x="117" y="73"/>
                      <a:pt x="118" y="73"/>
                    </a:cubicBezTo>
                    <a:cubicBezTo>
                      <a:pt x="139" y="73"/>
                      <a:pt x="139" y="73"/>
                      <a:pt x="139" y="73"/>
                    </a:cubicBezTo>
                    <a:cubicBezTo>
                      <a:pt x="139" y="73"/>
                      <a:pt x="140" y="73"/>
                      <a:pt x="140" y="73"/>
                    </a:cubicBezTo>
                    <a:close/>
                    <a:moveTo>
                      <a:pt x="188" y="84"/>
                    </a:moveTo>
                    <a:cubicBezTo>
                      <a:pt x="187" y="84"/>
                      <a:pt x="187" y="85"/>
                      <a:pt x="187" y="85"/>
                    </a:cubicBezTo>
                    <a:cubicBezTo>
                      <a:pt x="186" y="85"/>
                      <a:pt x="186" y="85"/>
                      <a:pt x="186" y="85"/>
                    </a:cubicBezTo>
                    <a:cubicBezTo>
                      <a:pt x="185" y="86"/>
                      <a:pt x="184" y="86"/>
                      <a:pt x="184" y="86"/>
                    </a:cubicBezTo>
                    <a:cubicBezTo>
                      <a:pt x="163" y="86"/>
                      <a:pt x="163" y="86"/>
                      <a:pt x="163" y="86"/>
                    </a:cubicBezTo>
                    <a:cubicBezTo>
                      <a:pt x="162" y="86"/>
                      <a:pt x="162" y="86"/>
                      <a:pt x="161" y="85"/>
                    </a:cubicBezTo>
                    <a:cubicBezTo>
                      <a:pt x="161" y="85"/>
                      <a:pt x="160" y="85"/>
                      <a:pt x="160" y="85"/>
                    </a:cubicBezTo>
                    <a:cubicBezTo>
                      <a:pt x="159" y="85"/>
                      <a:pt x="159" y="84"/>
                      <a:pt x="159" y="84"/>
                    </a:cubicBezTo>
                    <a:cubicBezTo>
                      <a:pt x="159" y="84"/>
                      <a:pt x="158" y="83"/>
                      <a:pt x="158" y="83"/>
                    </a:cubicBezTo>
                    <a:cubicBezTo>
                      <a:pt x="158" y="75"/>
                      <a:pt x="158" y="75"/>
                      <a:pt x="158" y="75"/>
                    </a:cubicBezTo>
                    <a:cubicBezTo>
                      <a:pt x="158" y="75"/>
                      <a:pt x="158" y="75"/>
                      <a:pt x="158" y="74"/>
                    </a:cubicBezTo>
                    <a:cubicBezTo>
                      <a:pt x="159" y="74"/>
                      <a:pt x="159" y="74"/>
                      <a:pt x="159" y="73"/>
                    </a:cubicBezTo>
                    <a:cubicBezTo>
                      <a:pt x="160" y="73"/>
                      <a:pt x="160" y="73"/>
                      <a:pt x="161" y="73"/>
                    </a:cubicBezTo>
                    <a:cubicBezTo>
                      <a:pt x="161" y="73"/>
                      <a:pt x="162" y="73"/>
                      <a:pt x="162" y="73"/>
                    </a:cubicBezTo>
                    <a:cubicBezTo>
                      <a:pt x="183" y="73"/>
                      <a:pt x="183" y="73"/>
                      <a:pt x="183" y="73"/>
                    </a:cubicBezTo>
                    <a:cubicBezTo>
                      <a:pt x="184" y="73"/>
                      <a:pt x="184" y="73"/>
                      <a:pt x="185" y="73"/>
                    </a:cubicBezTo>
                    <a:cubicBezTo>
                      <a:pt x="185" y="73"/>
                      <a:pt x="186" y="73"/>
                      <a:pt x="186" y="73"/>
                    </a:cubicBezTo>
                    <a:cubicBezTo>
                      <a:pt x="186" y="74"/>
                      <a:pt x="187" y="74"/>
                      <a:pt x="187" y="74"/>
                    </a:cubicBezTo>
                    <a:cubicBezTo>
                      <a:pt x="187" y="75"/>
                      <a:pt x="187" y="75"/>
                      <a:pt x="187" y="75"/>
                    </a:cubicBezTo>
                    <a:cubicBezTo>
                      <a:pt x="188" y="83"/>
                      <a:pt x="188" y="83"/>
                      <a:pt x="188" y="83"/>
                    </a:cubicBezTo>
                    <a:cubicBezTo>
                      <a:pt x="188" y="83"/>
                      <a:pt x="188" y="84"/>
                      <a:pt x="188" y="84"/>
                    </a:cubicBezTo>
                    <a:close/>
                    <a:moveTo>
                      <a:pt x="69" y="142"/>
                    </a:moveTo>
                    <a:cubicBezTo>
                      <a:pt x="69" y="142"/>
                      <a:pt x="68" y="142"/>
                      <a:pt x="68" y="142"/>
                    </a:cubicBezTo>
                    <a:cubicBezTo>
                      <a:pt x="67" y="142"/>
                      <a:pt x="67" y="142"/>
                      <a:pt x="66" y="141"/>
                    </a:cubicBezTo>
                    <a:cubicBezTo>
                      <a:pt x="66" y="141"/>
                      <a:pt x="66" y="141"/>
                      <a:pt x="65" y="140"/>
                    </a:cubicBezTo>
                    <a:cubicBezTo>
                      <a:pt x="65" y="140"/>
                      <a:pt x="65" y="139"/>
                      <a:pt x="65" y="139"/>
                    </a:cubicBezTo>
                    <a:cubicBezTo>
                      <a:pt x="66" y="132"/>
                      <a:pt x="66" y="132"/>
                      <a:pt x="66" y="132"/>
                    </a:cubicBezTo>
                    <a:cubicBezTo>
                      <a:pt x="66" y="131"/>
                      <a:pt x="66" y="131"/>
                      <a:pt x="66" y="131"/>
                    </a:cubicBezTo>
                    <a:cubicBezTo>
                      <a:pt x="66" y="130"/>
                      <a:pt x="66" y="130"/>
                      <a:pt x="66" y="130"/>
                    </a:cubicBezTo>
                    <a:cubicBezTo>
                      <a:pt x="66" y="129"/>
                      <a:pt x="67" y="129"/>
                      <a:pt x="67" y="128"/>
                    </a:cubicBezTo>
                    <a:cubicBezTo>
                      <a:pt x="68" y="128"/>
                      <a:pt x="68" y="128"/>
                      <a:pt x="69" y="128"/>
                    </a:cubicBezTo>
                    <a:cubicBezTo>
                      <a:pt x="69" y="128"/>
                      <a:pt x="70" y="127"/>
                      <a:pt x="70" y="127"/>
                    </a:cubicBezTo>
                    <a:cubicBezTo>
                      <a:pt x="93" y="127"/>
                      <a:pt x="93" y="127"/>
                      <a:pt x="93" y="127"/>
                    </a:cubicBezTo>
                    <a:cubicBezTo>
                      <a:pt x="93" y="127"/>
                      <a:pt x="94" y="128"/>
                      <a:pt x="94" y="128"/>
                    </a:cubicBezTo>
                    <a:cubicBezTo>
                      <a:pt x="95" y="128"/>
                      <a:pt x="95" y="128"/>
                      <a:pt x="96" y="128"/>
                    </a:cubicBezTo>
                    <a:cubicBezTo>
                      <a:pt x="96" y="129"/>
                      <a:pt x="96" y="129"/>
                      <a:pt x="96" y="130"/>
                    </a:cubicBezTo>
                    <a:cubicBezTo>
                      <a:pt x="97" y="130"/>
                      <a:pt x="97" y="130"/>
                      <a:pt x="97" y="131"/>
                    </a:cubicBezTo>
                    <a:cubicBezTo>
                      <a:pt x="97" y="139"/>
                      <a:pt x="97" y="139"/>
                      <a:pt x="97" y="139"/>
                    </a:cubicBezTo>
                    <a:cubicBezTo>
                      <a:pt x="96" y="139"/>
                      <a:pt x="96" y="140"/>
                      <a:pt x="96" y="140"/>
                    </a:cubicBezTo>
                    <a:cubicBezTo>
                      <a:pt x="96" y="141"/>
                      <a:pt x="96" y="141"/>
                      <a:pt x="95" y="141"/>
                    </a:cubicBezTo>
                    <a:cubicBezTo>
                      <a:pt x="95" y="142"/>
                      <a:pt x="94" y="142"/>
                      <a:pt x="94" y="142"/>
                    </a:cubicBezTo>
                    <a:cubicBezTo>
                      <a:pt x="93" y="142"/>
                      <a:pt x="93" y="142"/>
                      <a:pt x="92" y="142"/>
                    </a:cubicBezTo>
                    <a:lnTo>
                      <a:pt x="69" y="142"/>
                    </a:lnTo>
                    <a:close/>
                    <a:moveTo>
                      <a:pt x="117" y="142"/>
                    </a:moveTo>
                    <a:cubicBezTo>
                      <a:pt x="116" y="142"/>
                      <a:pt x="116" y="142"/>
                      <a:pt x="115" y="142"/>
                    </a:cubicBezTo>
                    <a:cubicBezTo>
                      <a:pt x="115" y="142"/>
                      <a:pt x="114" y="142"/>
                      <a:pt x="114" y="141"/>
                    </a:cubicBezTo>
                    <a:cubicBezTo>
                      <a:pt x="114" y="141"/>
                      <a:pt x="113" y="141"/>
                      <a:pt x="113" y="140"/>
                    </a:cubicBezTo>
                    <a:cubicBezTo>
                      <a:pt x="113" y="140"/>
                      <a:pt x="113" y="139"/>
                      <a:pt x="113" y="139"/>
                    </a:cubicBezTo>
                    <a:cubicBezTo>
                      <a:pt x="113" y="131"/>
                      <a:pt x="113" y="131"/>
                      <a:pt x="113" y="131"/>
                    </a:cubicBezTo>
                    <a:cubicBezTo>
                      <a:pt x="113" y="130"/>
                      <a:pt x="113" y="130"/>
                      <a:pt x="113" y="130"/>
                    </a:cubicBezTo>
                    <a:cubicBezTo>
                      <a:pt x="113" y="129"/>
                      <a:pt x="114" y="129"/>
                      <a:pt x="114" y="128"/>
                    </a:cubicBezTo>
                    <a:cubicBezTo>
                      <a:pt x="115" y="128"/>
                      <a:pt x="115" y="128"/>
                      <a:pt x="116" y="128"/>
                    </a:cubicBezTo>
                    <a:cubicBezTo>
                      <a:pt x="116" y="128"/>
                      <a:pt x="117" y="127"/>
                      <a:pt x="117" y="127"/>
                    </a:cubicBezTo>
                    <a:cubicBezTo>
                      <a:pt x="140" y="127"/>
                      <a:pt x="140" y="127"/>
                      <a:pt x="140" y="127"/>
                    </a:cubicBezTo>
                    <a:cubicBezTo>
                      <a:pt x="140" y="127"/>
                      <a:pt x="141" y="128"/>
                      <a:pt x="141" y="128"/>
                    </a:cubicBezTo>
                    <a:cubicBezTo>
                      <a:pt x="142" y="128"/>
                      <a:pt x="142" y="128"/>
                      <a:pt x="143" y="128"/>
                    </a:cubicBezTo>
                    <a:cubicBezTo>
                      <a:pt x="143" y="129"/>
                      <a:pt x="143" y="129"/>
                      <a:pt x="144" y="130"/>
                    </a:cubicBezTo>
                    <a:cubicBezTo>
                      <a:pt x="144" y="130"/>
                      <a:pt x="144" y="130"/>
                      <a:pt x="144" y="131"/>
                    </a:cubicBezTo>
                    <a:cubicBezTo>
                      <a:pt x="144" y="139"/>
                      <a:pt x="144" y="139"/>
                      <a:pt x="144" y="139"/>
                    </a:cubicBezTo>
                    <a:cubicBezTo>
                      <a:pt x="144" y="139"/>
                      <a:pt x="144" y="140"/>
                      <a:pt x="144" y="140"/>
                    </a:cubicBezTo>
                    <a:cubicBezTo>
                      <a:pt x="143" y="141"/>
                      <a:pt x="143" y="141"/>
                      <a:pt x="143" y="141"/>
                    </a:cubicBezTo>
                    <a:cubicBezTo>
                      <a:pt x="142" y="142"/>
                      <a:pt x="142" y="142"/>
                      <a:pt x="141" y="142"/>
                    </a:cubicBezTo>
                    <a:cubicBezTo>
                      <a:pt x="141" y="142"/>
                      <a:pt x="140" y="142"/>
                      <a:pt x="140" y="142"/>
                    </a:cubicBezTo>
                    <a:lnTo>
                      <a:pt x="117" y="142"/>
                    </a:lnTo>
                    <a:close/>
                    <a:moveTo>
                      <a:pt x="165" y="142"/>
                    </a:moveTo>
                    <a:cubicBezTo>
                      <a:pt x="164" y="142"/>
                      <a:pt x="164" y="142"/>
                      <a:pt x="163" y="142"/>
                    </a:cubicBezTo>
                    <a:cubicBezTo>
                      <a:pt x="163" y="142"/>
                      <a:pt x="162" y="142"/>
                      <a:pt x="162" y="141"/>
                    </a:cubicBezTo>
                    <a:cubicBezTo>
                      <a:pt x="161" y="141"/>
                      <a:pt x="161" y="141"/>
                      <a:pt x="161" y="140"/>
                    </a:cubicBezTo>
                    <a:cubicBezTo>
                      <a:pt x="160" y="140"/>
                      <a:pt x="160" y="139"/>
                      <a:pt x="160" y="139"/>
                    </a:cubicBezTo>
                    <a:cubicBezTo>
                      <a:pt x="160" y="131"/>
                      <a:pt x="160" y="131"/>
                      <a:pt x="160" y="131"/>
                    </a:cubicBezTo>
                    <a:cubicBezTo>
                      <a:pt x="160" y="130"/>
                      <a:pt x="160" y="130"/>
                      <a:pt x="160" y="130"/>
                    </a:cubicBezTo>
                    <a:cubicBezTo>
                      <a:pt x="161" y="129"/>
                      <a:pt x="161" y="129"/>
                      <a:pt x="161" y="128"/>
                    </a:cubicBezTo>
                    <a:cubicBezTo>
                      <a:pt x="162" y="128"/>
                      <a:pt x="162" y="128"/>
                      <a:pt x="163" y="128"/>
                    </a:cubicBezTo>
                    <a:cubicBezTo>
                      <a:pt x="163" y="128"/>
                      <a:pt x="164" y="127"/>
                      <a:pt x="164" y="127"/>
                    </a:cubicBezTo>
                    <a:cubicBezTo>
                      <a:pt x="186" y="127"/>
                      <a:pt x="186" y="127"/>
                      <a:pt x="186" y="127"/>
                    </a:cubicBezTo>
                    <a:cubicBezTo>
                      <a:pt x="187" y="127"/>
                      <a:pt x="188" y="128"/>
                      <a:pt x="188" y="128"/>
                    </a:cubicBezTo>
                    <a:cubicBezTo>
                      <a:pt x="189" y="128"/>
                      <a:pt x="189" y="128"/>
                      <a:pt x="190" y="128"/>
                    </a:cubicBezTo>
                    <a:cubicBezTo>
                      <a:pt x="190" y="129"/>
                      <a:pt x="190" y="129"/>
                      <a:pt x="191" y="130"/>
                    </a:cubicBezTo>
                    <a:cubicBezTo>
                      <a:pt x="191" y="130"/>
                      <a:pt x="191" y="130"/>
                      <a:pt x="191" y="131"/>
                    </a:cubicBezTo>
                    <a:cubicBezTo>
                      <a:pt x="191" y="132"/>
                      <a:pt x="191" y="132"/>
                      <a:pt x="191" y="132"/>
                    </a:cubicBezTo>
                    <a:cubicBezTo>
                      <a:pt x="192" y="139"/>
                      <a:pt x="192" y="139"/>
                      <a:pt x="192" y="139"/>
                    </a:cubicBezTo>
                    <a:cubicBezTo>
                      <a:pt x="192" y="139"/>
                      <a:pt x="191" y="140"/>
                      <a:pt x="191" y="140"/>
                    </a:cubicBezTo>
                    <a:cubicBezTo>
                      <a:pt x="191" y="141"/>
                      <a:pt x="191" y="141"/>
                      <a:pt x="190" y="141"/>
                    </a:cubicBezTo>
                    <a:cubicBezTo>
                      <a:pt x="190" y="142"/>
                      <a:pt x="190" y="142"/>
                      <a:pt x="189" y="142"/>
                    </a:cubicBezTo>
                    <a:cubicBezTo>
                      <a:pt x="189" y="142"/>
                      <a:pt x="188" y="142"/>
                      <a:pt x="187" y="142"/>
                    </a:cubicBezTo>
                    <a:lnTo>
                      <a:pt x="165" y="14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sp>
          <p:nvSpPr>
            <p:cNvPr id="42" name="Freeform 10428"/>
            <p:cNvSpPr>
              <a:spLocks noEditPoints="1"/>
            </p:cNvSpPr>
            <p:nvPr/>
          </p:nvSpPr>
          <p:spPr bwMode="auto">
            <a:xfrm rot="16200000">
              <a:off x="7474719" y="3315835"/>
              <a:ext cx="320602" cy="299356"/>
            </a:xfrm>
            <a:custGeom>
              <a:avLst/>
              <a:gdLst>
                <a:gd name="T0" fmla="*/ 107 w 165"/>
                <a:gd name="T1" fmla="*/ 12 h 154"/>
                <a:gd name="T2" fmla="*/ 87 w 165"/>
                <a:gd name="T3" fmla="*/ 0 h 154"/>
                <a:gd name="T4" fmla="*/ 89 w 165"/>
                <a:gd name="T5" fmla="*/ 15 h 154"/>
                <a:gd name="T6" fmla="*/ 89 w 165"/>
                <a:gd name="T7" fmla="*/ 15 h 154"/>
                <a:gd name="T8" fmla="*/ 17 w 165"/>
                <a:gd name="T9" fmla="*/ 46 h 154"/>
                <a:gd name="T10" fmla="*/ 12 w 165"/>
                <a:gd name="T11" fmla="*/ 48 h 154"/>
                <a:gd name="T12" fmla="*/ 7 w 165"/>
                <a:gd name="T13" fmla="*/ 45 h 154"/>
                <a:gd name="T14" fmla="*/ 12 w 165"/>
                <a:gd name="T15" fmla="*/ 48 h 154"/>
                <a:gd name="T16" fmla="*/ 150 w 165"/>
                <a:gd name="T17" fmla="*/ 45 h 154"/>
                <a:gd name="T18" fmla="*/ 152 w 165"/>
                <a:gd name="T19" fmla="*/ 82 h 154"/>
                <a:gd name="T20" fmla="*/ 149 w 165"/>
                <a:gd name="T21" fmla="*/ 87 h 154"/>
                <a:gd name="T22" fmla="*/ 132 w 165"/>
                <a:gd name="T23" fmla="*/ 131 h 154"/>
                <a:gd name="T24" fmla="*/ 145 w 165"/>
                <a:gd name="T25" fmla="*/ 100 h 154"/>
                <a:gd name="T26" fmla="*/ 146 w 165"/>
                <a:gd name="T27" fmla="*/ 73 h 154"/>
                <a:gd name="T28" fmla="*/ 113 w 165"/>
                <a:gd name="T29" fmla="*/ 18 h 154"/>
                <a:gd name="T30" fmla="*/ 97 w 165"/>
                <a:gd name="T31" fmla="*/ 17 h 154"/>
                <a:gd name="T32" fmla="*/ 98 w 165"/>
                <a:gd name="T33" fmla="*/ 22 h 154"/>
                <a:gd name="T34" fmla="*/ 69 w 165"/>
                <a:gd name="T35" fmla="*/ 21 h 154"/>
                <a:gd name="T36" fmla="*/ 31 w 165"/>
                <a:gd name="T37" fmla="*/ 27 h 154"/>
                <a:gd name="T38" fmla="*/ 23 w 165"/>
                <a:gd name="T39" fmla="*/ 40 h 154"/>
                <a:gd name="T40" fmla="*/ 15 w 165"/>
                <a:gd name="T41" fmla="*/ 65 h 154"/>
                <a:gd name="T42" fmla="*/ 14 w 165"/>
                <a:gd name="T43" fmla="*/ 63 h 154"/>
                <a:gd name="T44" fmla="*/ 13 w 165"/>
                <a:gd name="T45" fmla="*/ 96 h 154"/>
                <a:gd name="T46" fmla="*/ 12 w 165"/>
                <a:gd name="T47" fmla="*/ 112 h 154"/>
                <a:gd name="T48" fmla="*/ 87 w 165"/>
                <a:gd name="T49" fmla="*/ 151 h 154"/>
                <a:gd name="T50" fmla="*/ 117 w 165"/>
                <a:gd name="T51" fmla="*/ 144 h 154"/>
                <a:gd name="T52" fmla="*/ 132 w 165"/>
                <a:gd name="T53" fmla="*/ 131 h 154"/>
                <a:gd name="T54" fmla="*/ 35 w 165"/>
                <a:gd name="T55" fmla="*/ 29 h 154"/>
                <a:gd name="T56" fmla="*/ 31 w 165"/>
                <a:gd name="T57" fmla="*/ 37 h 154"/>
                <a:gd name="T58" fmla="*/ 84 w 165"/>
                <a:gd name="T59" fmla="*/ 30 h 154"/>
                <a:gd name="T60" fmla="*/ 101 w 165"/>
                <a:gd name="T61" fmla="*/ 34 h 154"/>
                <a:gd name="T62" fmla="*/ 101 w 165"/>
                <a:gd name="T63" fmla="*/ 34 h 154"/>
                <a:gd name="T64" fmla="*/ 102 w 165"/>
                <a:gd name="T65" fmla="*/ 43 h 154"/>
                <a:gd name="T66" fmla="*/ 110 w 165"/>
                <a:gd name="T67" fmla="*/ 32 h 154"/>
                <a:gd name="T68" fmla="*/ 110 w 165"/>
                <a:gd name="T69" fmla="*/ 32 h 154"/>
                <a:gd name="T70" fmla="*/ 162 w 165"/>
                <a:gd name="T71" fmla="*/ 86 h 154"/>
                <a:gd name="T72" fmla="*/ 158 w 165"/>
                <a:gd name="T73" fmla="*/ 100 h 154"/>
                <a:gd name="T74" fmla="*/ 158 w 165"/>
                <a:gd name="T75" fmla="*/ 100 h 154"/>
                <a:gd name="T76" fmla="*/ 149 w 165"/>
                <a:gd name="T77" fmla="*/ 115 h 154"/>
                <a:gd name="T78" fmla="*/ 141 w 165"/>
                <a:gd name="T79" fmla="*/ 125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5" h="154">
                  <a:moveTo>
                    <a:pt x="92" y="6"/>
                  </a:moveTo>
                  <a:cubicBezTo>
                    <a:pt x="99" y="6"/>
                    <a:pt x="101" y="11"/>
                    <a:pt x="107" y="12"/>
                  </a:cubicBezTo>
                  <a:cubicBezTo>
                    <a:pt x="106" y="10"/>
                    <a:pt x="108" y="10"/>
                    <a:pt x="108" y="9"/>
                  </a:cubicBezTo>
                  <a:cubicBezTo>
                    <a:pt x="99" y="8"/>
                    <a:pt x="96" y="1"/>
                    <a:pt x="87" y="0"/>
                  </a:cubicBezTo>
                  <a:cubicBezTo>
                    <a:pt x="87" y="4"/>
                    <a:pt x="93" y="2"/>
                    <a:pt x="92" y="6"/>
                  </a:cubicBezTo>
                  <a:close/>
                  <a:moveTo>
                    <a:pt x="89" y="15"/>
                  </a:moveTo>
                  <a:cubicBezTo>
                    <a:pt x="92" y="15"/>
                    <a:pt x="95" y="20"/>
                    <a:pt x="97" y="17"/>
                  </a:cubicBezTo>
                  <a:cubicBezTo>
                    <a:pt x="94" y="16"/>
                    <a:pt x="91" y="13"/>
                    <a:pt x="89" y="15"/>
                  </a:cubicBezTo>
                  <a:close/>
                  <a:moveTo>
                    <a:pt x="20" y="32"/>
                  </a:moveTo>
                  <a:cubicBezTo>
                    <a:pt x="19" y="36"/>
                    <a:pt x="14" y="43"/>
                    <a:pt x="17" y="46"/>
                  </a:cubicBezTo>
                  <a:cubicBezTo>
                    <a:pt x="19" y="43"/>
                    <a:pt x="21" y="36"/>
                    <a:pt x="20" y="32"/>
                  </a:cubicBezTo>
                  <a:close/>
                  <a:moveTo>
                    <a:pt x="12" y="48"/>
                  </a:moveTo>
                  <a:cubicBezTo>
                    <a:pt x="11" y="48"/>
                    <a:pt x="11" y="47"/>
                    <a:pt x="11" y="45"/>
                  </a:cubicBezTo>
                  <a:cubicBezTo>
                    <a:pt x="9" y="43"/>
                    <a:pt x="10" y="45"/>
                    <a:pt x="7" y="45"/>
                  </a:cubicBezTo>
                  <a:cubicBezTo>
                    <a:pt x="7" y="43"/>
                    <a:pt x="7" y="41"/>
                    <a:pt x="6" y="40"/>
                  </a:cubicBezTo>
                  <a:cubicBezTo>
                    <a:pt x="0" y="45"/>
                    <a:pt x="8" y="54"/>
                    <a:pt x="12" y="48"/>
                  </a:cubicBezTo>
                  <a:close/>
                  <a:moveTo>
                    <a:pt x="151" y="52"/>
                  </a:moveTo>
                  <a:cubicBezTo>
                    <a:pt x="152" y="51"/>
                    <a:pt x="151" y="47"/>
                    <a:pt x="150" y="45"/>
                  </a:cubicBezTo>
                  <a:cubicBezTo>
                    <a:pt x="151" y="48"/>
                    <a:pt x="148" y="50"/>
                    <a:pt x="151" y="52"/>
                  </a:cubicBezTo>
                  <a:close/>
                  <a:moveTo>
                    <a:pt x="152" y="82"/>
                  </a:moveTo>
                  <a:cubicBezTo>
                    <a:pt x="149" y="82"/>
                    <a:pt x="149" y="82"/>
                    <a:pt x="149" y="82"/>
                  </a:cubicBezTo>
                  <a:cubicBezTo>
                    <a:pt x="149" y="85"/>
                    <a:pt x="151" y="86"/>
                    <a:pt x="149" y="87"/>
                  </a:cubicBezTo>
                  <a:cubicBezTo>
                    <a:pt x="152" y="87"/>
                    <a:pt x="151" y="84"/>
                    <a:pt x="152" y="82"/>
                  </a:cubicBezTo>
                  <a:close/>
                  <a:moveTo>
                    <a:pt x="132" y="131"/>
                  </a:moveTo>
                  <a:cubicBezTo>
                    <a:pt x="138" y="122"/>
                    <a:pt x="141" y="110"/>
                    <a:pt x="148" y="102"/>
                  </a:cubicBezTo>
                  <a:cubicBezTo>
                    <a:pt x="147" y="101"/>
                    <a:pt x="145" y="101"/>
                    <a:pt x="145" y="100"/>
                  </a:cubicBezTo>
                  <a:cubicBezTo>
                    <a:pt x="148" y="89"/>
                    <a:pt x="145" y="79"/>
                    <a:pt x="147" y="69"/>
                  </a:cubicBezTo>
                  <a:cubicBezTo>
                    <a:pt x="144" y="69"/>
                    <a:pt x="148" y="72"/>
                    <a:pt x="146" y="73"/>
                  </a:cubicBezTo>
                  <a:cubicBezTo>
                    <a:pt x="140" y="66"/>
                    <a:pt x="144" y="50"/>
                    <a:pt x="136" y="45"/>
                  </a:cubicBezTo>
                  <a:cubicBezTo>
                    <a:pt x="133" y="31"/>
                    <a:pt x="122" y="26"/>
                    <a:pt x="113" y="18"/>
                  </a:cubicBezTo>
                  <a:cubicBezTo>
                    <a:pt x="113" y="23"/>
                    <a:pt x="121" y="25"/>
                    <a:pt x="119" y="30"/>
                  </a:cubicBezTo>
                  <a:cubicBezTo>
                    <a:pt x="112" y="26"/>
                    <a:pt x="108" y="15"/>
                    <a:pt x="97" y="17"/>
                  </a:cubicBezTo>
                  <a:cubicBezTo>
                    <a:pt x="102" y="19"/>
                    <a:pt x="96" y="19"/>
                    <a:pt x="95" y="19"/>
                  </a:cubicBezTo>
                  <a:cubicBezTo>
                    <a:pt x="96" y="20"/>
                    <a:pt x="100" y="22"/>
                    <a:pt x="98" y="22"/>
                  </a:cubicBezTo>
                  <a:cubicBezTo>
                    <a:pt x="87" y="15"/>
                    <a:pt x="68" y="25"/>
                    <a:pt x="58" y="24"/>
                  </a:cubicBezTo>
                  <a:cubicBezTo>
                    <a:pt x="62" y="22"/>
                    <a:pt x="66" y="22"/>
                    <a:pt x="69" y="21"/>
                  </a:cubicBezTo>
                  <a:cubicBezTo>
                    <a:pt x="63" y="17"/>
                    <a:pt x="52" y="17"/>
                    <a:pt x="47" y="22"/>
                  </a:cubicBezTo>
                  <a:cubicBezTo>
                    <a:pt x="41" y="14"/>
                    <a:pt x="36" y="29"/>
                    <a:pt x="31" y="27"/>
                  </a:cubicBezTo>
                  <a:cubicBezTo>
                    <a:pt x="35" y="30"/>
                    <a:pt x="27" y="38"/>
                    <a:pt x="26" y="43"/>
                  </a:cubicBezTo>
                  <a:cubicBezTo>
                    <a:pt x="25" y="42"/>
                    <a:pt x="25" y="40"/>
                    <a:pt x="23" y="40"/>
                  </a:cubicBezTo>
                  <a:cubicBezTo>
                    <a:pt x="19" y="48"/>
                    <a:pt x="17" y="56"/>
                    <a:pt x="17" y="66"/>
                  </a:cubicBezTo>
                  <a:cubicBezTo>
                    <a:pt x="16" y="66"/>
                    <a:pt x="16" y="65"/>
                    <a:pt x="15" y="65"/>
                  </a:cubicBezTo>
                  <a:cubicBezTo>
                    <a:pt x="13" y="66"/>
                    <a:pt x="18" y="68"/>
                    <a:pt x="14" y="69"/>
                  </a:cubicBezTo>
                  <a:cubicBezTo>
                    <a:pt x="12" y="67"/>
                    <a:pt x="16" y="65"/>
                    <a:pt x="14" y="63"/>
                  </a:cubicBezTo>
                  <a:cubicBezTo>
                    <a:pt x="12" y="65"/>
                    <a:pt x="13" y="57"/>
                    <a:pt x="12" y="56"/>
                  </a:cubicBezTo>
                  <a:cubicBezTo>
                    <a:pt x="10" y="68"/>
                    <a:pt x="11" y="83"/>
                    <a:pt x="13" y="96"/>
                  </a:cubicBezTo>
                  <a:cubicBezTo>
                    <a:pt x="11" y="97"/>
                    <a:pt x="11" y="95"/>
                    <a:pt x="9" y="95"/>
                  </a:cubicBezTo>
                  <a:cubicBezTo>
                    <a:pt x="10" y="101"/>
                    <a:pt x="12" y="105"/>
                    <a:pt x="12" y="112"/>
                  </a:cubicBezTo>
                  <a:cubicBezTo>
                    <a:pt x="20" y="125"/>
                    <a:pt x="33" y="133"/>
                    <a:pt x="43" y="145"/>
                  </a:cubicBezTo>
                  <a:cubicBezTo>
                    <a:pt x="55" y="149"/>
                    <a:pt x="72" y="151"/>
                    <a:pt x="87" y="151"/>
                  </a:cubicBezTo>
                  <a:cubicBezTo>
                    <a:pt x="97" y="154"/>
                    <a:pt x="109" y="146"/>
                    <a:pt x="117" y="141"/>
                  </a:cubicBezTo>
                  <a:cubicBezTo>
                    <a:pt x="117" y="142"/>
                    <a:pt x="115" y="144"/>
                    <a:pt x="117" y="144"/>
                  </a:cubicBezTo>
                  <a:cubicBezTo>
                    <a:pt x="124" y="140"/>
                    <a:pt x="132" y="137"/>
                    <a:pt x="136" y="129"/>
                  </a:cubicBezTo>
                  <a:cubicBezTo>
                    <a:pt x="134" y="129"/>
                    <a:pt x="133" y="132"/>
                    <a:pt x="132" y="131"/>
                  </a:cubicBezTo>
                  <a:close/>
                  <a:moveTo>
                    <a:pt x="31" y="37"/>
                  </a:moveTo>
                  <a:cubicBezTo>
                    <a:pt x="31" y="33"/>
                    <a:pt x="33" y="31"/>
                    <a:pt x="35" y="29"/>
                  </a:cubicBezTo>
                  <a:cubicBezTo>
                    <a:pt x="36" y="29"/>
                    <a:pt x="36" y="30"/>
                    <a:pt x="37" y="30"/>
                  </a:cubicBezTo>
                  <a:cubicBezTo>
                    <a:pt x="36" y="33"/>
                    <a:pt x="35" y="36"/>
                    <a:pt x="31" y="37"/>
                  </a:cubicBezTo>
                  <a:close/>
                  <a:moveTo>
                    <a:pt x="77" y="30"/>
                  </a:moveTo>
                  <a:cubicBezTo>
                    <a:pt x="79" y="29"/>
                    <a:pt x="82" y="29"/>
                    <a:pt x="84" y="30"/>
                  </a:cubicBezTo>
                  <a:cubicBezTo>
                    <a:pt x="83" y="33"/>
                    <a:pt x="80" y="30"/>
                    <a:pt x="77" y="30"/>
                  </a:cubicBezTo>
                  <a:close/>
                  <a:moveTo>
                    <a:pt x="101" y="34"/>
                  </a:moveTo>
                  <a:cubicBezTo>
                    <a:pt x="94" y="34"/>
                    <a:pt x="91" y="30"/>
                    <a:pt x="87" y="25"/>
                  </a:cubicBezTo>
                  <a:cubicBezTo>
                    <a:pt x="94" y="27"/>
                    <a:pt x="97" y="27"/>
                    <a:pt x="101" y="34"/>
                  </a:cubicBezTo>
                  <a:close/>
                  <a:moveTo>
                    <a:pt x="89" y="31"/>
                  </a:moveTo>
                  <a:cubicBezTo>
                    <a:pt x="95" y="33"/>
                    <a:pt x="98" y="38"/>
                    <a:pt x="102" y="43"/>
                  </a:cubicBezTo>
                  <a:cubicBezTo>
                    <a:pt x="98" y="39"/>
                    <a:pt x="92" y="36"/>
                    <a:pt x="89" y="31"/>
                  </a:cubicBezTo>
                  <a:close/>
                  <a:moveTo>
                    <a:pt x="110" y="32"/>
                  </a:moveTo>
                  <a:cubicBezTo>
                    <a:pt x="107" y="32"/>
                    <a:pt x="105" y="30"/>
                    <a:pt x="103" y="29"/>
                  </a:cubicBezTo>
                  <a:cubicBezTo>
                    <a:pt x="106" y="27"/>
                    <a:pt x="110" y="29"/>
                    <a:pt x="110" y="32"/>
                  </a:cubicBezTo>
                  <a:close/>
                  <a:moveTo>
                    <a:pt x="164" y="77"/>
                  </a:moveTo>
                  <a:cubicBezTo>
                    <a:pt x="162" y="79"/>
                    <a:pt x="163" y="83"/>
                    <a:pt x="162" y="86"/>
                  </a:cubicBezTo>
                  <a:cubicBezTo>
                    <a:pt x="165" y="84"/>
                    <a:pt x="164" y="79"/>
                    <a:pt x="164" y="77"/>
                  </a:cubicBezTo>
                  <a:close/>
                  <a:moveTo>
                    <a:pt x="158" y="100"/>
                  </a:moveTo>
                  <a:cubicBezTo>
                    <a:pt x="158" y="96"/>
                    <a:pt x="162" y="93"/>
                    <a:pt x="160" y="89"/>
                  </a:cubicBezTo>
                  <a:cubicBezTo>
                    <a:pt x="160" y="93"/>
                    <a:pt x="156" y="97"/>
                    <a:pt x="158" y="100"/>
                  </a:cubicBezTo>
                  <a:close/>
                  <a:moveTo>
                    <a:pt x="141" y="125"/>
                  </a:moveTo>
                  <a:cubicBezTo>
                    <a:pt x="147" y="126"/>
                    <a:pt x="149" y="121"/>
                    <a:pt x="149" y="115"/>
                  </a:cubicBezTo>
                  <a:cubicBezTo>
                    <a:pt x="154" y="113"/>
                    <a:pt x="158" y="103"/>
                    <a:pt x="157" y="101"/>
                  </a:cubicBezTo>
                  <a:cubicBezTo>
                    <a:pt x="152" y="110"/>
                    <a:pt x="147" y="118"/>
                    <a:pt x="141" y="125"/>
                  </a:cubicBezTo>
                  <a:close/>
                </a:path>
              </a:pathLst>
            </a:custGeom>
            <a:solidFill>
              <a:srgbClr val="556268"/>
            </a:solidFill>
            <a:ln>
              <a:noFill/>
            </a:ln>
          </p:spPr>
          <p:txBody>
            <a:bodyPr vert="horz" wrap="square" lIns="91440" tIns="45720" rIns="91440" bIns="45720" numCol="1" anchor="ctr" anchorCtr="0" compatLnSpc="1"/>
            <a:lstStyle/>
            <a:p>
              <a:pPr algn="ctr"/>
              <a:endParaRPr lang="zh-CN" altLang="en-US" sz="4000" dirty="0">
                <a:solidFill>
                  <a:schemeClr val="bg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grpSp>
        <p:nvGrpSpPr>
          <p:cNvPr id="48" name="组合 47"/>
          <p:cNvGrpSpPr/>
          <p:nvPr/>
        </p:nvGrpSpPr>
        <p:grpSpPr>
          <a:xfrm>
            <a:off x="9721660" y="1753095"/>
            <a:ext cx="900100" cy="1522834"/>
            <a:chOff x="10423623" y="2102980"/>
            <a:chExt cx="900100" cy="1522834"/>
          </a:xfrm>
        </p:grpSpPr>
        <p:sp>
          <p:nvSpPr>
            <p:cNvPr id="35" name="泪滴形 34"/>
            <p:cNvSpPr/>
            <p:nvPr/>
          </p:nvSpPr>
          <p:spPr>
            <a:xfrm rot="8100000">
              <a:off x="10423623" y="2102980"/>
              <a:ext cx="900100" cy="900100"/>
            </a:xfrm>
            <a:prstGeom prst="teardrop">
              <a:avLst/>
            </a:prstGeom>
            <a:solidFill>
              <a:srgbClr val="9EA5A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200">
                <a:solidFill>
                  <a:prstClr val="white"/>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nvGrpSpPr>
            <p:cNvPr id="36" name="组合 27"/>
            <p:cNvGrpSpPr/>
            <p:nvPr/>
          </p:nvGrpSpPr>
          <p:grpSpPr>
            <a:xfrm>
              <a:off x="10640841" y="2382213"/>
              <a:ext cx="461498" cy="353298"/>
              <a:chOff x="4260851" y="2633664"/>
              <a:chExt cx="331788" cy="254000"/>
            </a:xfrm>
            <a:solidFill>
              <a:schemeClr val="bg1"/>
            </a:solidFill>
          </p:grpSpPr>
          <p:sp>
            <p:nvSpPr>
              <p:cNvPr id="37" name="Freeform 819"/>
              <p:cNvSpPr>
                <a:spLocks noEditPoints="1"/>
              </p:cNvSpPr>
              <p:nvPr/>
            </p:nvSpPr>
            <p:spPr bwMode="auto">
              <a:xfrm>
                <a:off x="4297364" y="2633664"/>
                <a:ext cx="260350" cy="174625"/>
              </a:xfrm>
              <a:custGeom>
                <a:avLst/>
                <a:gdLst>
                  <a:gd name="T0" fmla="*/ 225 w 225"/>
                  <a:gd name="T1" fmla="*/ 13 h 150"/>
                  <a:gd name="T2" fmla="*/ 212 w 225"/>
                  <a:gd name="T3" fmla="*/ 0 h 150"/>
                  <a:gd name="T4" fmla="*/ 13 w 225"/>
                  <a:gd name="T5" fmla="*/ 0 h 150"/>
                  <a:gd name="T6" fmla="*/ 0 w 225"/>
                  <a:gd name="T7" fmla="*/ 13 h 150"/>
                  <a:gd name="T8" fmla="*/ 0 w 225"/>
                  <a:gd name="T9" fmla="*/ 150 h 150"/>
                  <a:gd name="T10" fmla="*/ 225 w 225"/>
                  <a:gd name="T11" fmla="*/ 150 h 150"/>
                  <a:gd name="T12" fmla="*/ 225 w 225"/>
                  <a:gd name="T13" fmla="*/ 13 h 150"/>
                  <a:gd name="T14" fmla="*/ 207 w 225"/>
                  <a:gd name="T15" fmla="*/ 132 h 150"/>
                  <a:gd name="T16" fmla="*/ 18 w 225"/>
                  <a:gd name="T17" fmla="*/ 132 h 150"/>
                  <a:gd name="T18" fmla="*/ 18 w 225"/>
                  <a:gd name="T19" fmla="*/ 19 h 150"/>
                  <a:gd name="T20" fmla="*/ 207 w 225"/>
                  <a:gd name="T21" fmla="*/ 19 h 150"/>
                  <a:gd name="T22" fmla="*/ 207 w 225"/>
                  <a:gd name="T23" fmla="*/ 132 h 1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25" h="150">
                    <a:moveTo>
                      <a:pt x="225" y="13"/>
                    </a:moveTo>
                    <a:cubicBezTo>
                      <a:pt x="225" y="4"/>
                      <a:pt x="221" y="0"/>
                      <a:pt x="212" y="0"/>
                    </a:cubicBezTo>
                    <a:cubicBezTo>
                      <a:pt x="13" y="0"/>
                      <a:pt x="13" y="0"/>
                      <a:pt x="13" y="0"/>
                    </a:cubicBezTo>
                    <a:cubicBezTo>
                      <a:pt x="4" y="0"/>
                      <a:pt x="0" y="4"/>
                      <a:pt x="0" y="13"/>
                    </a:cubicBezTo>
                    <a:cubicBezTo>
                      <a:pt x="0" y="150"/>
                      <a:pt x="0" y="150"/>
                      <a:pt x="0" y="150"/>
                    </a:cubicBezTo>
                    <a:cubicBezTo>
                      <a:pt x="225" y="150"/>
                      <a:pt x="225" y="150"/>
                      <a:pt x="225" y="150"/>
                    </a:cubicBezTo>
                    <a:lnTo>
                      <a:pt x="225" y="13"/>
                    </a:lnTo>
                    <a:close/>
                    <a:moveTo>
                      <a:pt x="207" y="132"/>
                    </a:moveTo>
                    <a:cubicBezTo>
                      <a:pt x="18" y="132"/>
                      <a:pt x="18" y="132"/>
                      <a:pt x="18" y="132"/>
                    </a:cubicBezTo>
                    <a:cubicBezTo>
                      <a:pt x="18" y="19"/>
                      <a:pt x="18" y="19"/>
                      <a:pt x="18" y="19"/>
                    </a:cubicBezTo>
                    <a:cubicBezTo>
                      <a:pt x="207" y="19"/>
                      <a:pt x="207" y="19"/>
                      <a:pt x="207" y="19"/>
                    </a:cubicBezTo>
                    <a:lnTo>
                      <a:pt x="207" y="132"/>
                    </a:ln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15" name="Freeform 820"/>
              <p:cNvSpPr>
                <a:spLocks noEditPoints="1"/>
              </p:cNvSpPr>
              <p:nvPr/>
            </p:nvSpPr>
            <p:spPr bwMode="auto">
              <a:xfrm>
                <a:off x="4260851" y="2822576"/>
                <a:ext cx="331788" cy="38100"/>
              </a:xfrm>
              <a:custGeom>
                <a:avLst/>
                <a:gdLst>
                  <a:gd name="T0" fmla="*/ 187 w 209"/>
                  <a:gd name="T1" fmla="*/ 0 h 24"/>
                  <a:gd name="T2" fmla="*/ 23 w 209"/>
                  <a:gd name="T3" fmla="*/ 0 h 24"/>
                  <a:gd name="T4" fmla="*/ 0 w 209"/>
                  <a:gd name="T5" fmla="*/ 24 h 24"/>
                  <a:gd name="T6" fmla="*/ 209 w 209"/>
                  <a:gd name="T7" fmla="*/ 24 h 24"/>
                  <a:gd name="T8" fmla="*/ 187 w 209"/>
                  <a:gd name="T9" fmla="*/ 0 h 24"/>
                  <a:gd name="T10" fmla="*/ 80 w 209"/>
                  <a:gd name="T11" fmla="*/ 17 h 24"/>
                  <a:gd name="T12" fmla="*/ 89 w 209"/>
                  <a:gd name="T13" fmla="*/ 8 h 24"/>
                  <a:gd name="T14" fmla="*/ 121 w 209"/>
                  <a:gd name="T15" fmla="*/ 8 h 24"/>
                  <a:gd name="T16" fmla="*/ 129 w 209"/>
                  <a:gd name="T17" fmla="*/ 17 h 24"/>
                  <a:gd name="T18" fmla="*/ 80 w 209"/>
                  <a:gd name="T19" fmla="*/ 17 h 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09" h="24">
                    <a:moveTo>
                      <a:pt x="187" y="0"/>
                    </a:moveTo>
                    <a:lnTo>
                      <a:pt x="23" y="0"/>
                    </a:lnTo>
                    <a:lnTo>
                      <a:pt x="0" y="24"/>
                    </a:lnTo>
                    <a:lnTo>
                      <a:pt x="209" y="24"/>
                    </a:lnTo>
                    <a:lnTo>
                      <a:pt x="187" y="0"/>
                    </a:lnTo>
                    <a:close/>
                    <a:moveTo>
                      <a:pt x="80" y="17"/>
                    </a:moveTo>
                    <a:lnTo>
                      <a:pt x="89" y="8"/>
                    </a:lnTo>
                    <a:lnTo>
                      <a:pt x="121" y="8"/>
                    </a:lnTo>
                    <a:lnTo>
                      <a:pt x="129" y="17"/>
                    </a:lnTo>
                    <a:lnTo>
                      <a:pt x="80"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920" tIns="60960" rIns="121920" bIns="60960" numCol="1" anchor="t" anchorCtr="0" compatLnSpc="1"/>
              <a:lstStyle/>
              <a:p>
                <a:endParaRPr lang="zh-CN" altLang="en-US" sz="3200">
                  <a:solidFill>
                    <a:prstClr val="black"/>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39" name="Freeform 821"/>
              <p:cNvSpPr/>
              <p:nvPr/>
            </p:nvSpPr>
            <p:spPr bwMode="auto">
              <a:xfrm>
                <a:off x="4260851" y="2874964"/>
                <a:ext cx="331788" cy="12700"/>
              </a:xfrm>
              <a:custGeom>
                <a:avLst/>
                <a:gdLst>
                  <a:gd name="T0" fmla="*/ 9 w 286"/>
                  <a:gd name="T1" fmla="*/ 12 h 12"/>
                  <a:gd name="T2" fmla="*/ 277 w 286"/>
                  <a:gd name="T3" fmla="*/ 12 h 12"/>
                  <a:gd name="T4" fmla="*/ 286 w 286"/>
                  <a:gd name="T5" fmla="*/ 0 h 12"/>
                  <a:gd name="T6" fmla="*/ 0 w 286"/>
                  <a:gd name="T7" fmla="*/ 0 h 12"/>
                  <a:gd name="T8" fmla="*/ 9 w 286"/>
                  <a:gd name="T9" fmla="*/ 12 h 12"/>
                </a:gdLst>
                <a:ahLst/>
                <a:cxnLst>
                  <a:cxn ang="0">
                    <a:pos x="T0" y="T1"/>
                  </a:cxn>
                  <a:cxn ang="0">
                    <a:pos x="T2" y="T3"/>
                  </a:cxn>
                  <a:cxn ang="0">
                    <a:pos x="T4" y="T5"/>
                  </a:cxn>
                  <a:cxn ang="0">
                    <a:pos x="T6" y="T7"/>
                  </a:cxn>
                  <a:cxn ang="0">
                    <a:pos x="T8" y="T9"/>
                  </a:cxn>
                </a:cxnLst>
                <a:rect l="0" t="0" r="r" b="b"/>
                <a:pathLst>
                  <a:path w="286" h="12">
                    <a:moveTo>
                      <a:pt x="9" y="12"/>
                    </a:moveTo>
                    <a:cubicBezTo>
                      <a:pt x="20" y="12"/>
                      <a:pt x="269" y="12"/>
                      <a:pt x="277" y="12"/>
                    </a:cubicBezTo>
                    <a:cubicBezTo>
                      <a:pt x="286" y="12"/>
                      <a:pt x="286" y="0"/>
                      <a:pt x="286" y="0"/>
                    </a:cubicBezTo>
                    <a:cubicBezTo>
                      <a:pt x="0" y="0"/>
                      <a:pt x="0" y="0"/>
                      <a:pt x="0" y="0"/>
                    </a:cubicBezTo>
                    <a:cubicBezTo>
                      <a:pt x="0" y="0"/>
                      <a:pt x="0" y="12"/>
                      <a:pt x="9" y="1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sp>
          <p:nvSpPr>
            <p:cNvPr id="43" name="Freeform 10428"/>
            <p:cNvSpPr>
              <a:spLocks noEditPoints="1"/>
            </p:cNvSpPr>
            <p:nvPr/>
          </p:nvSpPr>
          <p:spPr bwMode="auto">
            <a:xfrm rot="16200000">
              <a:off x="10688676" y="3315835"/>
              <a:ext cx="320602" cy="299356"/>
            </a:xfrm>
            <a:custGeom>
              <a:avLst/>
              <a:gdLst>
                <a:gd name="T0" fmla="*/ 107 w 165"/>
                <a:gd name="T1" fmla="*/ 12 h 154"/>
                <a:gd name="T2" fmla="*/ 87 w 165"/>
                <a:gd name="T3" fmla="*/ 0 h 154"/>
                <a:gd name="T4" fmla="*/ 89 w 165"/>
                <a:gd name="T5" fmla="*/ 15 h 154"/>
                <a:gd name="T6" fmla="*/ 89 w 165"/>
                <a:gd name="T7" fmla="*/ 15 h 154"/>
                <a:gd name="T8" fmla="*/ 17 w 165"/>
                <a:gd name="T9" fmla="*/ 46 h 154"/>
                <a:gd name="T10" fmla="*/ 12 w 165"/>
                <a:gd name="T11" fmla="*/ 48 h 154"/>
                <a:gd name="T12" fmla="*/ 7 w 165"/>
                <a:gd name="T13" fmla="*/ 45 h 154"/>
                <a:gd name="T14" fmla="*/ 12 w 165"/>
                <a:gd name="T15" fmla="*/ 48 h 154"/>
                <a:gd name="T16" fmla="*/ 150 w 165"/>
                <a:gd name="T17" fmla="*/ 45 h 154"/>
                <a:gd name="T18" fmla="*/ 152 w 165"/>
                <a:gd name="T19" fmla="*/ 82 h 154"/>
                <a:gd name="T20" fmla="*/ 149 w 165"/>
                <a:gd name="T21" fmla="*/ 87 h 154"/>
                <a:gd name="T22" fmla="*/ 132 w 165"/>
                <a:gd name="T23" fmla="*/ 131 h 154"/>
                <a:gd name="T24" fmla="*/ 145 w 165"/>
                <a:gd name="T25" fmla="*/ 100 h 154"/>
                <a:gd name="T26" fmla="*/ 146 w 165"/>
                <a:gd name="T27" fmla="*/ 73 h 154"/>
                <a:gd name="T28" fmla="*/ 113 w 165"/>
                <a:gd name="T29" fmla="*/ 18 h 154"/>
                <a:gd name="T30" fmla="*/ 97 w 165"/>
                <a:gd name="T31" fmla="*/ 17 h 154"/>
                <a:gd name="T32" fmla="*/ 98 w 165"/>
                <a:gd name="T33" fmla="*/ 22 h 154"/>
                <a:gd name="T34" fmla="*/ 69 w 165"/>
                <a:gd name="T35" fmla="*/ 21 h 154"/>
                <a:gd name="T36" fmla="*/ 31 w 165"/>
                <a:gd name="T37" fmla="*/ 27 h 154"/>
                <a:gd name="T38" fmla="*/ 23 w 165"/>
                <a:gd name="T39" fmla="*/ 40 h 154"/>
                <a:gd name="T40" fmla="*/ 15 w 165"/>
                <a:gd name="T41" fmla="*/ 65 h 154"/>
                <a:gd name="T42" fmla="*/ 14 w 165"/>
                <a:gd name="T43" fmla="*/ 63 h 154"/>
                <a:gd name="T44" fmla="*/ 13 w 165"/>
                <a:gd name="T45" fmla="*/ 96 h 154"/>
                <a:gd name="T46" fmla="*/ 12 w 165"/>
                <a:gd name="T47" fmla="*/ 112 h 154"/>
                <a:gd name="T48" fmla="*/ 87 w 165"/>
                <a:gd name="T49" fmla="*/ 151 h 154"/>
                <a:gd name="T50" fmla="*/ 117 w 165"/>
                <a:gd name="T51" fmla="*/ 144 h 154"/>
                <a:gd name="T52" fmla="*/ 132 w 165"/>
                <a:gd name="T53" fmla="*/ 131 h 154"/>
                <a:gd name="T54" fmla="*/ 35 w 165"/>
                <a:gd name="T55" fmla="*/ 29 h 154"/>
                <a:gd name="T56" fmla="*/ 31 w 165"/>
                <a:gd name="T57" fmla="*/ 37 h 154"/>
                <a:gd name="T58" fmla="*/ 84 w 165"/>
                <a:gd name="T59" fmla="*/ 30 h 154"/>
                <a:gd name="T60" fmla="*/ 101 w 165"/>
                <a:gd name="T61" fmla="*/ 34 h 154"/>
                <a:gd name="T62" fmla="*/ 101 w 165"/>
                <a:gd name="T63" fmla="*/ 34 h 154"/>
                <a:gd name="T64" fmla="*/ 102 w 165"/>
                <a:gd name="T65" fmla="*/ 43 h 154"/>
                <a:gd name="T66" fmla="*/ 110 w 165"/>
                <a:gd name="T67" fmla="*/ 32 h 154"/>
                <a:gd name="T68" fmla="*/ 110 w 165"/>
                <a:gd name="T69" fmla="*/ 32 h 154"/>
                <a:gd name="T70" fmla="*/ 162 w 165"/>
                <a:gd name="T71" fmla="*/ 86 h 154"/>
                <a:gd name="T72" fmla="*/ 158 w 165"/>
                <a:gd name="T73" fmla="*/ 100 h 154"/>
                <a:gd name="T74" fmla="*/ 158 w 165"/>
                <a:gd name="T75" fmla="*/ 100 h 154"/>
                <a:gd name="T76" fmla="*/ 149 w 165"/>
                <a:gd name="T77" fmla="*/ 115 h 154"/>
                <a:gd name="T78" fmla="*/ 141 w 165"/>
                <a:gd name="T79" fmla="*/ 125 h 1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65" h="154">
                  <a:moveTo>
                    <a:pt x="92" y="6"/>
                  </a:moveTo>
                  <a:cubicBezTo>
                    <a:pt x="99" y="6"/>
                    <a:pt x="101" y="11"/>
                    <a:pt x="107" y="12"/>
                  </a:cubicBezTo>
                  <a:cubicBezTo>
                    <a:pt x="106" y="10"/>
                    <a:pt x="108" y="10"/>
                    <a:pt x="108" y="9"/>
                  </a:cubicBezTo>
                  <a:cubicBezTo>
                    <a:pt x="99" y="8"/>
                    <a:pt x="96" y="1"/>
                    <a:pt x="87" y="0"/>
                  </a:cubicBezTo>
                  <a:cubicBezTo>
                    <a:pt x="87" y="4"/>
                    <a:pt x="93" y="2"/>
                    <a:pt x="92" y="6"/>
                  </a:cubicBezTo>
                  <a:close/>
                  <a:moveTo>
                    <a:pt x="89" y="15"/>
                  </a:moveTo>
                  <a:cubicBezTo>
                    <a:pt x="92" y="15"/>
                    <a:pt x="95" y="20"/>
                    <a:pt x="97" y="17"/>
                  </a:cubicBezTo>
                  <a:cubicBezTo>
                    <a:pt x="94" y="16"/>
                    <a:pt x="91" y="13"/>
                    <a:pt x="89" y="15"/>
                  </a:cubicBezTo>
                  <a:close/>
                  <a:moveTo>
                    <a:pt x="20" y="32"/>
                  </a:moveTo>
                  <a:cubicBezTo>
                    <a:pt x="19" y="36"/>
                    <a:pt x="14" y="43"/>
                    <a:pt x="17" y="46"/>
                  </a:cubicBezTo>
                  <a:cubicBezTo>
                    <a:pt x="19" y="43"/>
                    <a:pt x="21" y="36"/>
                    <a:pt x="20" y="32"/>
                  </a:cubicBezTo>
                  <a:close/>
                  <a:moveTo>
                    <a:pt x="12" y="48"/>
                  </a:moveTo>
                  <a:cubicBezTo>
                    <a:pt x="11" y="48"/>
                    <a:pt x="11" y="47"/>
                    <a:pt x="11" y="45"/>
                  </a:cubicBezTo>
                  <a:cubicBezTo>
                    <a:pt x="9" y="43"/>
                    <a:pt x="10" y="45"/>
                    <a:pt x="7" y="45"/>
                  </a:cubicBezTo>
                  <a:cubicBezTo>
                    <a:pt x="7" y="43"/>
                    <a:pt x="7" y="41"/>
                    <a:pt x="6" y="40"/>
                  </a:cubicBezTo>
                  <a:cubicBezTo>
                    <a:pt x="0" y="45"/>
                    <a:pt x="8" y="54"/>
                    <a:pt x="12" y="48"/>
                  </a:cubicBezTo>
                  <a:close/>
                  <a:moveTo>
                    <a:pt x="151" y="52"/>
                  </a:moveTo>
                  <a:cubicBezTo>
                    <a:pt x="152" y="51"/>
                    <a:pt x="151" y="47"/>
                    <a:pt x="150" y="45"/>
                  </a:cubicBezTo>
                  <a:cubicBezTo>
                    <a:pt x="151" y="48"/>
                    <a:pt x="148" y="50"/>
                    <a:pt x="151" y="52"/>
                  </a:cubicBezTo>
                  <a:close/>
                  <a:moveTo>
                    <a:pt x="152" y="82"/>
                  </a:moveTo>
                  <a:cubicBezTo>
                    <a:pt x="149" y="82"/>
                    <a:pt x="149" y="82"/>
                    <a:pt x="149" y="82"/>
                  </a:cubicBezTo>
                  <a:cubicBezTo>
                    <a:pt x="149" y="85"/>
                    <a:pt x="151" y="86"/>
                    <a:pt x="149" y="87"/>
                  </a:cubicBezTo>
                  <a:cubicBezTo>
                    <a:pt x="152" y="87"/>
                    <a:pt x="151" y="84"/>
                    <a:pt x="152" y="82"/>
                  </a:cubicBezTo>
                  <a:close/>
                  <a:moveTo>
                    <a:pt x="132" y="131"/>
                  </a:moveTo>
                  <a:cubicBezTo>
                    <a:pt x="138" y="122"/>
                    <a:pt x="141" y="110"/>
                    <a:pt x="148" y="102"/>
                  </a:cubicBezTo>
                  <a:cubicBezTo>
                    <a:pt x="147" y="101"/>
                    <a:pt x="145" y="101"/>
                    <a:pt x="145" y="100"/>
                  </a:cubicBezTo>
                  <a:cubicBezTo>
                    <a:pt x="148" y="89"/>
                    <a:pt x="145" y="79"/>
                    <a:pt x="147" y="69"/>
                  </a:cubicBezTo>
                  <a:cubicBezTo>
                    <a:pt x="144" y="69"/>
                    <a:pt x="148" y="72"/>
                    <a:pt x="146" y="73"/>
                  </a:cubicBezTo>
                  <a:cubicBezTo>
                    <a:pt x="140" y="66"/>
                    <a:pt x="144" y="50"/>
                    <a:pt x="136" y="45"/>
                  </a:cubicBezTo>
                  <a:cubicBezTo>
                    <a:pt x="133" y="31"/>
                    <a:pt x="122" y="26"/>
                    <a:pt x="113" y="18"/>
                  </a:cubicBezTo>
                  <a:cubicBezTo>
                    <a:pt x="113" y="23"/>
                    <a:pt x="121" y="25"/>
                    <a:pt x="119" y="30"/>
                  </a:cubicBezTo>
                  <a:cubicBezTo>
                    <a:pt x="112" y="26"/>
                    <a:pt x="108" y="15"/>
                    <a:pt x="97" y="17"/>
                  </a:cubicBezTo>
                  <a:cubicBezTo>
                    <a:pt x="102" y="19"/>
                    <a:pt x="96" y="19"/>
                    <a:pt x="95" y="19"/>
                  </a:cubicBezTo>
                  <a:cubicBezTo>
                    <a:pt x="96" y="20"/>
                    <a:pt x="100" y="22"/>
                    <a:pt x="98" y="22"/>
                  </a:cubicBezTo>
                  <a:cubicBezTo>
                    <a:pt x="87" y="15"/>
                    <a:pt x="68" y="25"/>
                    <a:pt x="58" y="24"/>
                  </a:cubicBezTo>
                  <a:cubicBezTo>
                    <a:pt x="62" y="22"/>
                    <a:pt x="66" y="22"/>
                    <a:pt x="69" y="21"/>
                  </a:cubicBezTo>
                  <a:cubicBezTo>
                    <a:pt x="63" y="17"/>
                    <a:pt x="52" y="17"/>
                    <a:pt x="47" y="22"/>
                  </a:cubicBezTo>
                  <a:cubicBezTo>
                    <a:pt x="41" y="14"/>
                    <a:pt x="36" y="29"/>
                    <a:pt x="31" y="27"/>
                  </a:cubicBezTo>
                  <a:cubicBezTo>
                    <a:pt x="35" y="30"/>
                    <a:pt x="27" y="38"/>
                    <a:pt x="26" y="43"/>
                  </a:cubicBezTo>
                  <a:cubicBezTo>
                    <a:pt x="25" y="42"/>
                    <a:pt x="25" y="40"/>
                    <a:pt x="23" y="40"/>
                  </a:cubicBezTo>
                  <a:cubicBezTo>
                    <a:pt x="19" y="48"/>
                    <a:pt x="17" y="56"/>
                    <a:pt x="17" y="66"/>
                  </a:cubicBezTo>
                  <a:cubicBezTo>
                    <a:pt x="16" y="66"/>
                    <a:pt x="16" y="65"/>
                    <a:pt x="15" y="65"/>
                  </a:cubicBezTo>
                  <a:cubicBezTo>
                    <a:pt x="13" y="66"/>
                    <a:pt x="18" y="68"/>
                    <a:pt x="14" y="69"/>
                  </a:cubicBezTo>
                  <a:cubicBezTo>
                    <a:pt x="12" y="67"/>
                    <a:pt x="16" y="65"/>
                    <a:pt x="14" y="63"/>
                  </a:cubicBezTo>
                  <a:cubicBezTo>
                    <a:pt x="12" y="65"/>
                    <a:pt x="13" y="57"/>
                    <a:pt x="12" y="56"/>
                  </a:cubicBezTo>
                  <a:cubicBezTo>
                    <a:pt x="10" y="68"/>
                    <a:pt x="11" y="83"/>
                    <a:pt x="13" y="96"/>
                  </a:cubicBezTo>
                  <a:cubicBezTo>
                    <a:pt x="11" y="97"/>
                    <a:pt x="11" y="95"/>
                    <a:pt x="9" y="95"/>
                  </a:cubicBezTo>
                  <a:cubicBezTo>
                    <a:pt x="10" y="101"/>
                    <a:pt x="12" y="105"/>
                    <a:pt x="12" y="112"/>
                  </a:cubicBezTo>
                  <a:cubicBezTo>
                    <a:pt x="20" y="125"/>
                    <a:pt x="33" y="133"/>
                    <a:pt x="43" y="145"/>
                  </a:cubicBezTo>
                  <a:cubicBezTo>
                    <a:pt x="55" y="149"/>
                    <a:pt x="72" y="151"/>
                    <a:pt x="87" y="151"/>
                  </a:cubicBezTo>
                  <a:cubicBezTo>
                    <a:pt x="97" y="154"/>
                    <a:pt x="109" y="146"/>
                    <a:pt x="117" y="141"/>
                  </a:cubicBezTo>
                  <a:cubicBezTo>
                    <a:pt x="117" y="142"/>
                    <a:pt x="115" y="144"/>
                    <a:pt x="117" y="144"/>
                  </a:cubicBezTo>
                  <a:cubicBezTo>
                    <a:pt x="124" y="140"/>
                    <a:pt x="132" y="137"/>
                    <a:pt x="136" y="129"/>
                  </a:cubicBezTo>
                  <a:cubicBezTo>
                    <a:pt x="134" y="129"/>
                    <a:pt x="133" y="132"/>
                    <a:pt x="132" y="131"/>
                  </a:cubicBezTo>
                  <a:close/>
                  <a:moveTo>
                    <a:pt x="31" y="37"/>
                  </a:moveTo>
                  <a:cubicBezTo>
                    <a:pt x="31" y="33"/>
                    <a:pt x="33" y="31"/>
                    <a:pt x="35" y="29"/>
                  </a:cubicBezTo>
                  <a:cubicBezTo>
                    <a:pt x="36" y="29"/>
                    <a:pt x="36" y="30"/>
                    <a:pt x="37" y="30"/>
                  </a:cubicBezTo>
                  <a:cubicBezTo>
                    <a:pt x="36" y="33"/>
                    <a:pt x="35" y="36"/>
                    <a:pt x="31" y="37"/>
                  </a:cubicBezTo>
                  <a:close/>
                  <a:moveTo>
                    <a:pt x="77" y="30"/>
                  </a:moveTo>
                  <a:cubicBezTo>
                    <a:pt x="79" y="29"/>
                    <a:pt x="82" y="29"/>
                    <a:pt x="84" y="30"/>
                  </a:cubicBezTo>
                  <a:cubicBezTo>
                    <a:pt x="83" y="33"/>
                    <a:pt x="80" y="30"/>
                    <a:pt x="77" y="30"/>
                  </a:cubicBezTo>
                  <a:close/>
                  <a:moveTo>
                    <a:pt x="101" y="34"/>
                  </a:moveTo>
                  <a:cubicBezTo>
                    <a:pt x="94" y="34"/>
                    <a:pt x="91" y="30"/>
                    <a:pt x="87" y="25"/>
                  </a:cubicBezTo>
                  <a:cubicBezTo>
                    <a:pt x="94" y="27"/>
                    <a:pt x="97" y="27"/>
                    <a:pt x="101" y="34"/>
                  </a:cubicBezTo>
                  <a:close/>
                  <a:moveTo>
                    <a:pt x="89" y="31"/>
                  </a:moveTo>
                  <a:cubicBezTo>
                    <a:pt x="95" y="33"/>
                    <a:pt x="98" y="38"/>
                    <a:pt x="102" y="43"/>
                  </a:cubicBezTo>
                  <a:cubicBezTo>
                    <a:pt x="98" y="39"/>
                    <a:pt x="92" y="36"/>
                    <a:pt x="89" y="31"/>
                  </a:cubicBezTo>
                  <a:close/>
                  <a:moveTo>
                    <a:pt x="110" y="32"/>
                  </a:moveTo>
                  <a:cubicBezTo>
                    <a:pt x="107" y="32"/>
                    <a:pt x="105" y="30"/>
                    <a:pt x="103" y="29"/>
                  </a:cubicBezTo>
                  <a:cubicBezTo>
                    <a:pt x="106" y="27"/>
                    <a:pt x="110" y="29"/>
                    <a:pt x="110" y="32"/>
                  </a:cubicBezTo>
                  <a:close/>
                  <a:moveTo>
                    <a:pt x="164" y="77"/>
                  </a:moveTo>
                  <a:cubicBezTo>
                    <a:pt x="162" y="79"/>
                    <a:pt x="163" y="83"/>
                    <a:pt x="162" y="86"/>
                  </a:cubicBezTo>
                  <a:cubicBezTo>
                    <a:pt x="165" y="84"/>
                    <a:pt x="164" y="79"/>
                    <a:pt x="164" y="77"/>
                  </a:cubicBezTo>
                  <a:close/>
                  <a:moveTo>
                    <a:pt x="158" y="100"/>
                  </a:moveTo>
                  <a:cubicBezTo>
                    <a:pt x="158" y="96"/>
                    <a:pt x="162" y="93"/>
                    <a:pt x="160" y="89"/>
                  </a:cubicBezTo>
                  <a:cubicBezTo>
                    <a:pt x="160" y="93"/>
                    <a:pt x="156" y="97"/>
                    <a:pt x="158" y="100"/>
                  </a:cubicBezTo>
                  <a:close/>
                  <a:moveTo>
                    <a:pt x="141" y="125"/>
                  </a:moveTo>
                  <a:cubicBezTo>
                    <a:pt x="147" y="126"/>
                    <a:pt x="149" y="121"/>
                    <a:pt x="149" y="115"/>
                  </a:cubicBezTo>
                  <a:cubicBezTo>
                    <a:pt x="154" y="113"/>
                    <a:pt x="158" y="103"/>
                    <a:pt x="157" y="101"/>
                  </a:cubicBezTo>
                  <a:cubicBezTo>
                    <a:pt x="152" y="110"/>
                    <a:pt x="147" y="118"/>
                    <a:pt x="141" y="125"/>
                  </a:cubicBezTo>
                  <a:close/>
                </a:path>
              </a:pathLst>
            </a:custGeom>
            <a:solidFill>
              <a:srgbClr val="9EA5A9"/>
            </a:solidFill>
            <a:ln>
              <a:noFill/>
            </a:ln>
          </p:spPr>
          <p:txBody>
            <a:bodyPr vert="horz" wrap="square" lIns="91440" tIns="45720" rIns="91440" bIns="45720" numCol="1" anchor="ctr" anchorCtr="0" compatLnSpc="1"/>
            <a:lstStyle/>
            <a:p>
              <a:pPr algn="ctr"/>
              <a:endParaRPr lang="zh-CN" altLang="en-US" sz="4000" dirty="0">
                <a:solidFill>
                  <a:schemeClr val="bg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grpSp>
      <p:grpSp>
        <p:nvGrpSpPr>
          <p:cNvPr id="34" name="组合 33"/>
          <p:cNvGrpSpPr/>
          <p:nvPr/>
        </p:nvGrpSpPr>
        <p:grpSpPr>
          <a:xfrm>
            <a:off x="996531" y="3697169"/>
            <a:ext cx="2514600" cy="917144"/>
            <a:chOff x="1824146" y="2883168"/>
            <a:chExt cx="2514600" cy="917144"/>
          </a:xfrm>
        </p:grpSpPr>
        <p:sp>
          <p:nvSpPr>
            <p:cNvPr id="44" name="文本框 43"/>
            <p:cNvSpPr txBox="1"/>
            <p:nvPr/>
          </p:nvSpPr>
          <p:spPr>
            <a:xfrm>
              <a:off x="2467401" y="2883168"/>
              <a:ext cx="1227667" cy="398780"/>
            </a:xfrm>
            <a:prstGeom prst="rect">
              <a:avLst/>
            </a:prstGeom>
            <a:noFill/>
          </p:spPr>
          <p:txBody>
            <a:bodyPr wrap="square" rtlCol="0">
              <a:spAutoFit/>
            </a:bodyPr>
            <a:p>
              <a:r>
                <a:rPr lang="zh-CN" altLang="en-US" sz="2000">
                  <a:solidFill>
                    <a:srgbClr val="556268"/>
                  </a:solidFill>
                  <a:latin typeface="思源宋体" panose="02020700000000000000" charset="-122"/>
                  <a:ea typeface="思源宋体" panose="02020700000000000000" charset="-122"/>
                </a:rPr>
                <a:t>输入标题</a:t>
              </a:r>
              <a:endParaRPr lang="zh-CN" altLang="en-US" sz="2000">
                <a:solidFill>
                  <a:srgbClr val="556268"/>
                </a:solidFill>
                <a:latin typeface="思源宋体" panose="02020700000000000000" charset="-122"/>
                <a:ea typeface="思源宋体" panose="02020700000000000000" charset="-122"/>
              </a:endParaRPr>
            </a:p>
          </p:txBody>
        </p:sp>
        <p:sp>
          <p:nvSpPr>
            <p:cNvPr id="45" name="文本框 44"/>
            <p:cNvSpPr txBox="1"/>
            <p:nvPr/>
          </p:nvSpPr>
          <p:spPr>
            <a:xfrm>
              <a:off x="1824146" y="3223231"/>
              <a:ext cx="2514600" cy="577081"/>
            </a:xfrm>
            <a:prstGeom prst="rect">
              <a:avLst/>
            </a:prstGeom>
            <a:noFill/>
          </p:spPr>
          <p:txBody>
            <a:bodyPr wrap="square" rtlCol="0">
              <a:spAutoFit/>
            </a:bodyPr>
            <a:p>
              <a:pPr algn="ctr">
                <a:lnSpc>
                  <a:spcPct val="150000"/>
                </a:lnSpc>
              </a:pPr>
              <a:r>
                <a:rPr lang="zh-CN" altLang="en-US" sz="1050">
                  <a:solidFill>
                    <a:srgbClr val="556268"/>
                  </a:solidFill>
                  <a:latin typeface="思源宋体" panose="02020700000000000000" charset="-122"/>
                  <a:ea typeface="思源宋体" panose="02020700000000000000" charset="-122"/>
                </a:rPr>
                <a:t>请在此点击输入或者复制您想要的内容，内容言简意赅即</a:t>
              </a:r>
              <a:endParaRPr lang="zh-CN" altLang="en-US" sz="1050">
                <a:solidFill>
                  <a:srgbClr val="556268"/>
                </a:solidFill>
                <a:latin typeface="思源宋体" panose="02020700000000000000" charset="-122"/>
                <a:ea typeface="思源宋体" panose="02020700000000000000" charset="-122"/>
              </a:endParaRPr>
            </a:p>
          </p:txBody>
        </p:sp>
      </p:grpSp>
      <p:grpSp>
        <p:nvGrpSpPr>
          <p:cNvPr id="49" name="组合 48"/>
          <p:cNvGrpSpPr/>
          <p:nvPr/>
        </p:nvGrpSpPr>
        <p:grpSpPr>
          <a:xfrm>
            <a:off x="3615271" y="3697169"/>
            <a:ext cx="2514600" cy="917144"/>
            <a:chOff x="1824146" y="2883168"/>
            <a:chExt cx="2514600" cy="917144"/>
          </a:xfrm>
        </p:grpSpPr>
        <p:sp>
          <p:nvSpPr>
            <p:cNvPr id="50" name="文本框 49"/>
            <p:cNvSpPr txBox="1"/>
            <p:nvPr/>
          </p:nvSpPr>
          <p:spPr>
            <a:xfrm>
              <a:off x="2467401" y="2883168"/>
              <a:ext cx="1227667" cy="400110"/>
            </a:xfrm>
            <a:prstGeom prst="rect">
              <a:avLst/>
            </a:prstGeom>
            <a:noFill/>
          </p:spPr>
          <p:txBody>
            <a:bodyPr wrap="square" rtlCol="0">
              <a:spAutoFit/>
            </a:bodyPr>
            <a:p>
              <a:r>
                <a:rPr lang="zh-CN" altLang="en-US" sz="2000">
                  <a:solidFill>
                    <a:srgbClr val="556268"/>
                  </a:solidFill>
                  <a:latin typeface="思源宋体" panose="02020700000000000000" charset="-122"/>
                  <a:ea typeface="思源宋体" panose="02020700000000000000" charset="-122"/>
                </a:rPr>
                <a:t>输入标题</a:t>
              </a:r>
              <a:endParaRPr lang="zh-CN" altLang="en-US" sz="2000">
                <a:solidFill>
                  <a:srgbClr val="556268"/>
                </a:solidFill>
                <a:latin typeface="思源宋体" panose="02020700000000000000" charset="-122"/>
                <a:ea typeface="思源宋体" panose="02020700000000000000" charset="-122"/>
              </a:endParaRPr>
            </a:p>
          </p:txBody>
        </p:sp>
        <p:sp>
          <p:nvSpPr>
            <p:cNvPr id="51" name="文本框 50"/>
            <p:cNvSpPr txBox="1"/>
            <p:nvPr/>
          </p:nvSpPr>
          <p:spPr>
            <a:xfrm>
              <a:off x="1824146" y="3223231"/>
              <a:ext cx="2514600" cy="577081"/>
            </a:xfrm>
            <a:prstGeom prst="rect">
              <a:avLst/>
            </a:prstGeom>
            <a:noFill/>
          </p:spPr>
          <p:txBody>
            <a:bodyPr wrap="square" rtlCol="0">
              <a:spAutoFit/>
            </a:bodyPr>
            <a:p>
              <a:pPr algn="ctr">
                <a:lnSpc>
                  <a:spcPct val="150000"/>
                </a:lnSpc>
              </a:pPr>
              <a:r>
                <a:rPr lang="zh-CN" altLang="en-US" sz="1050">
                  <a:solidFill>
                    <a:srgbClr val="556268"/>
                  </a:solidFill>
                  <a:latin typeface="思源宋体" panose="02020700000000000000" charset="-122"/>
                  <a:ea typeface="思源宋体" panose="02020700000000000000" charset="-122"/>
                </a:rPr>
                <a:t>请在此点击输入或者复制您想要的内容，内容言简意赅即</a:t>
              </a:r>
              <a:endParaRPr lang="zh-CN" altLang="en-US" sz="1050">
                <a:solidFill>
                  <a:srgbClr val="556268"/>
                </a:solidFill>
                <a:latin typeface="思源宋体" panose="02020700000000000000" charset="-122"/>
                <a:ea typeface="思源宋体" panose="02020700000000000000" charset="-122"/>
              </a:endParaRPr>
            </a:p>
          </p:txBody>
        </p:sp>
      </p:grpSp>
      <p:grpSp>
        <p:nvGrpSpPr>
          <p:cNvPr id="52" name="组合 51"/>
          <p:cNvGrpSpPr/>
          <p:nvPr/>
        </p:nvGrpSpPr>
        <p:grpSpPr>
          <a:xfrm>
            <a:off x="6271476" y="3697804"/>
            <a:ext cx="2514600" cy="917144"/>
            <a:chOff x="1824146" y="2883168"/>
            <a:chExt cx="2514600" cy="917144"/>
          </a:xfrm>
        </p:grpSpPr>
        <p:sp>
          <p:nvSpPr>
            <p:cNvPr id="53" name="文本框 52"/>
            <p:cNvSpPr txBox="1"/>
            <p:nvPr/>
          </p:nvSpPr>
          <p:spPr>
            <a:xfrm>
              <a:off x="2467401" y="2883168"/>
              <a:ext cx="1227667" cy="400110"/>
            </a:xfrm>
            <a:prstGeom prst="rect">
              <a:avLst/>
            </a:prstGeom>
            <a:noFill/>
          </p:spPr>
          <p:txBody>
            <a:bodyPr wrap="square" rtlCol="0">
              <a:spAutoFit/>
            </a:bodyPr>
            <a:p>
              <a:r>
                <a:rPr lang="zh-CN" altLang="en-US" sz="2000">
                  <a:solidFill>
                    <a:srgbClr val="556268"/>
                  </a:solidFill>
                  <a:latin typeface="思源宋体" panose="02020700000000000000" charset="-122"/>
                  <a:ea typeface="思源宋体" panose="02020700000000000000" charset="-122"/>
                </a:rPr>
                <a:t>输入标题</a:t>
              </a:r>
              <a:endParaRPr lang="zh-CN" altLang="en-US" sz="2000">
                <a:solidFill>
                  <a:srgbClr val="556268"/>
                </a:solidFill>
                <a:latin typeface="思源宋体" panose="02020700000000000000" charset="-122"/>
                <a:ea typeface="思源宋体" panose="02020700000000000000" charset="-122"/>
              </a:endParaRPr>
            </a:p>
          </p:txBody>
        </p:sp>
        <p:sp>
          <p:nvSpPr>
            <p:cNvPr id="54" name="文本框 53"/>
            <p:cNvSpPr txBox="1"/>
            <p:nvPr/>
          </p:nvSpPr>
          <p:spPr>
            <a:xfrm>
              <a:off x="1824146" y="3223231"/>
              <a:ext cx="2514600" cy="577081"/>
            </a:xfrm>
            <a:prstGeom prst="rect">
              <a:avLst/>
            </a:prstGeom>
            <a:noFill/>
          </p:spPr>
          <p:txBody>
            <a:bodyPr wrap="square" rtlCol="0">
              <a:spAutoFit/>
            </a:bodyPr>
            <a:p>
              <a:pPr algn="ctr">
                <a:lnSpc>
                  <a:spcPct val="150000"/>
                </a:lnSpc>
              </a:pPr>
              <a:r>
                <a:rPr lang="zh-CN" altLang="en-US" sz="1050">
                  <a:solidFill>
                    <a:srgbClr val="556268"/>
                  </a:solidFill>
                  <a:latin typeface="思源宋体" panose="02020700000000000000" charset="-122"/>
                  <a:ea typeface="思源宋体" panose="02020700000000000000" charset="-122"/>
                </a:rPr>
                <a:t>请在此点击输入或者复制您想要的内容，内容言简意赅即</a:t>
              </a:r>
              <a:endParaRPr lang="zh-CN" altLang="en-US" sz="1050">
                <a:solidFill>
                  <a:srgbClr val="556268"/>
                </a:solidFill>
                <a:latin typeface="思源宋体" panose="02020700000000000000" charset="-122"/>
                <a:ea typeface="思源宋体" panose="02020700000000000000" charset="-122"/>
              </a:endParaRPr>
            </a:p>
          </p:txBody>
        </p:sp>
      </p:grpSp>
      <p:grpSp>
        <p:nvGrpSpPr>
          <p:cNvPr id="55" name="组合 54"/>
          <p:cNvGrpSpPr/>
          <p:nvPr/>
        </p:nvGrpSpPr>
        <p:grpSpPr>
          <a:xfrm>
            <a:off x="8890216" y="3697804"/>
            <a:ext cx="2514600" cy="917144"/>
            <a:chOff x="1824146" y="2883168"/>
            <a:chExt cx="2514600" cy="917144"/>
          </a:xfrm>
        </p:grpSpPr>
        <p:sp>
          <p:nvSpPr>
            <p:cNvPr id="56" name="文本框 55"/>
            <p:cNvSpPr txBox="1"/>
            <p:nvPr/>
          </p:nvSpPr>
          <p:spPr>
            <a:xfrm>
              <a:off x="2467401" y="2883168"/>
              <a:ext cx="1227667" cy="400110"/>
            </a:xfrm>
            <a:prstGeom prst="rect">
              <a:avLst/>
            </a:prstGeom>
            <a:noFill/>
          </p:spPr>
          <p:txBody>
            <a:bodyPr wrap="square" rtlCol="0">
              <a:spAutoFit/>
            </a:bodyPr>
            <a:p>
              <a:r>
                <a:rPr lang="zh-CN" altLang="en-US" sz="2000">
                  <a:solidFill>
                    <a:srgbClr val="556268"/>
                  </a:solidFill>
                  <a:latin typeface="思源宋体" panose="02020700000000000000" charset="-122"/>
                  <a:ea typeface="思源宋体" panose="02020700000000000000" charset="-122"/>
                </a:rPr>
                <a:t>输入标题</a:t>
              </a:r>
              <a:endParaRPr lang="zh-CN" altLang="en-US" sz="2000">
                <a:solidFill>
                  <a:srgbClr val="556268"/>
                </a:solidFill>
                <a:latin typeface="思源宋体" panose="02020700000000000000" charset="-122"/>
                <a:ea typeface="思源宋体" panose="02020700000000000000" charset="-122"/>
              </a:endParaRPr>
            </a:p>
          </p:txBody>
        </p:sp>
        <p:sp>
          <p:nvSpPr>
            <p:cNvPr id="57" name="文本框 56"/>
            <p:cNvSpPr txBox="1"/>
            <p:nvPr/>
          </p:nvSpPr>
          <p:spPr>
            <a:xfrm>
              <a:off x="1824146" y="3223231"/>
              <a:ext cx="2514600" cy="577081"/>
            </a:xfrm>
            <a:prstGeom prst="rect">
              <a:avLst/>
            </a:prstGeom>
            <a:noFill/>
          </p:spPr>
          <p:txBody>
            <a:bodyPr wrap="square" rtlCol="0">
              <a:spAutoFit/>
            </a:bodyPr>
            <a:p>
              <a:pPr algn="ctr">
                <a:lnSpc>
                  <a:spcPct val="150000"/>
                </a:lnSpc>
              </a:pPr>
              <a:r>
                <a:rPr lang="zh-CN" altLang="en-US" sz="1050">
                  <a:solidFill>
                    <a:srgbClr val="556268"/>
                  </a:solidFill>
                  <a:latin typeface="思源宋体" panose="02020700000000000000" charset="-122"/>
                  <a:ea typeface="思源宋体" panose="02020700000000000000" charset="-122"/>
                </a:rPr>
                <a:t>请在此点击输入或者复制您想要的内容，内容言简意赅即</a:t>
              </a:r>
              <a:endParaRPr lang="zh-CN" altLang="en-US" sz="1050">
                <a:solidFill>
                  <a:srgbClr val="556268"/>
                </a:solidFill>
                <a:latin typeface="思源宋体" panose="02020700000000000000" charset="-122"/>
                <a:ea typeface="思源宋体" panose="02020700000000000000" charset="-122"/>
              </a:endParaRPr>
            </a:p>
          </p:txBody>
        </p:sp>
      </p:grpSp>
    </p:spTree>
    <p:custDataLst>
      <p:tags r:id="rId3"/>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1000"/>
                                        <p:tgtEl>
                                          <p:spTgt spid="9"/>
                                        </p:tgtEl>
                                      </p:cBhvr>
                                    </p:animEffect>
                                    <p:anim calcmode="lin" valueType="num">
                                      <p:cBhvr>
                                        <p:cTn id="8" dur="1000" fill="hold"/>
                                        <p:tgtEl>
                                          <p:spTgt spid="9"/>
                                        </p:tgtEl>
                                        <p:attrNameLst>
                                          <p:attrName>ppt_x</p:attrName>
                                        </p:attrNameLst>
                                      </p:cBhvr>
                                      <p:tavLst>
                                        <p:tav tm="0">
                                          <p:val>
                                            <p:strVal val="#ppt_x"/>
                                          </p:val>
                                        </p:tav>
                                        <p:tav tm="100000">
                                          <p:val>
                                            <p:strVal val="#ppt_x"/>
                                          </p:val>
                                        </p:tav>
                                      </p:tavLst>
                                    </p:anim>
                                    <p:anim calcmode="lin" valueType="num">
                                      <p:cBhvr>
                                        <p:cTn id="9" dur="1000" fill="hold"/>
                                        <p:tgtEl>
                                          <p:spTgt spid="9"/>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46"/>
                                        </p:tgtEl>
                                        <p:attrNameLst>
                                          <p:attrName>style.visibility</p:attrName>
                                        </p:attrNameLst>
                                      </p:cBhvr>
                                      <p:to>
                                        <p:strVal val="visible"/>
                                      </p:to>
                                    </p:set>
                                    <p:animEffect transition="in" filter="fade">
                                      <p:cBhvr>
                                        <p:cTn id="12" dur="1000"/>
                                        <p:tgtEl>
                                          <p:spTgt spid="46"/>
                                        </p:tgtEl>
                                      </p:cBhvr>
                                    </p:animEffect>
                                    <p:anim calcmode="lin" valueType="num">
                                      <p:cBhvr>
                                        <p:cTn id="13" dur="1000" fill="hold"/>
                                        <p:tgtEl>
                                          <p:spTgt spid="46"/>
                                        </p:tgtEl>
                                        <p:attrNameLst>
                                          <p:attrName>ppt_x</p:attrName>
                                        </p:attrNameLst>
                                      </p:cBhvr>
                                      <p:tavLst>
                                        <p:tav tm="0">
                                          <p:val>
                                            <p:strVal val="#ppt_x"/>
                                          </p:val>
                                        </p:tav>
                                        <p:tav tm="100000">
                                          <p:val>
                                            <p:strVal val="#ppt_x"/>
                                          </p:val>
                                        </p:tav>
                                      </p:tavLst>
                                    </p:anim>
                                    <p:anim calcmode="lin" valueType="num">
                                      <p:cBhvr>
                                        <p:cTn id="14" dur="1000" fill="hold"/>
                                        <p:tgtEl>
                                          <p:spTgt spid="46"/>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47"/>
                                        </p:tgtEl>
                                        <p:attrNameLst>
                                          <p:attrName>style.visibility</p:attrName>
                                        </p:attrNameLst>
                                      </p:cBhvr>
                                      <p:to>
                                        <p:strVal val="visible"/>
                                      </p:to>
                                    </p:set>
                                    <p:animEffect transition="in" filter="fade">
                                      <p:cBhvr>
                                        <p:cTn id="17" dur="1000"/>
                                        <p:tgtEl>
                                          <p:spTgt spid="47"/>
                                        </p:tgtEl>
                                      </p:cBhvr>
                                    </p:animEffect>
                                    <p:anim calcmode="lin" valueType="num">
                                      <p:cBhvr>
                                        <p:cTn id="18" dur="1000" fill="hold"/>
                                        <p:tgtEl>
                                          <p:spTgt spid="47"/>
                                        </p:tgtEl>
                                        <p:attrNameLst>
                                          <p:attrName>ppt_x</p:attrName>
                                        </p:attrNameLst>
                                      </p:cBhvr>
                                      <p:tavLst>
                                        <p:tav tm="0">
                                          <p:val>
                                            <p:strVal val="#ppt_x"/>
                                          </p:val>
                                        </p:tav>
                                        <p:tav tm="100000">
                                          <p:val>
                                            <p:strVal val="#ppt_x"/>
                                          </p:val>
                                        </p:tav>
                                      </p:tavLst>
                                    </p:anim>
                                    <p:anim calcmode="lin" valueType="num">
                                      <p:cBhvr>
                                        <p:cTn id="19" dur="1000" fill="hold"/>
                                        <p:tgtEl>
                                          <p:spTgt spid="47"/>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48"/>
                                        </p:tgtEl>
                                        <p:attrNameLst>
                                          <p:attrName>style.visibility</p:attrName>
                                        </p:attrNameLst>
                                      </p:cBhvr>
                                      <p:to>
                                        <p:strVal val="visible"/>
                                      </p:to>
                                    </p:set>
                                    <p:animEffect transition="in" filter="fade">
                                      <p:cBhvr>
                                        <p:cTn id="22" dur="1000"/>
                                        <p:tgtEl>
                                          <p:spTgt spid="48"/>
                                        </p:tgtEl>
                                      </p:cBhvr>
                                    </p:animEffect>
                                    <p:anim calcmode="lin" valueType="num">
                                      <p:cBhvr>
                                        <p:cTn id="23" dur="1000" fill="hold"/>
                                        <p:tgtEl>
                                          <p:spTgt spid="48"/>
                                        </p:tgtEl>
                                        <p:attrNameLst>
                                          <p:attrName>ppt_x</p:attrName>
                                        </p:attrNameLst>
                                      </p:cBhvr>
                                      <p:tavLst>
                                        <p:tav tm="0">
                                          <p:val>
                                            <p:strVal val="#ppt_x"/>
                                          </p:val>
                                        </p:tav>
                                        <p:tav tm="100000">
                                          <p:val>
                                            <p:strVal val="#ppt_x"/>
                                          </p:val>
                                        </p:tav>
                                      </p:tavLst>
                                    </p:anim>
                                    <p:anim calcmode="lin" valueType="num">
                                      <p:cBhvr>
                                        <p:cTn id="24" dur="1000" fill="hold"/>
                                        <p:tgtEl>
                                          <p:spTgt spid="48"/>
                                        </p:tgtEl>
                                        <p:attrNameLst>
                                          <p:attrName>ppt_y</p:attrName>
                                        </p:attrNameLst>
                                      </p:cBhvr>
                                      <p:tavLst>
                                        <p:tav tm="0">
                                          <p:val>
                                            <p:strVal val="#ppt_y+.1"/>
                                          </p:val>
                                        </p:tav>
                                        <p:tav tm="100000">
                                          <p:val>
                                            <p:strVal val="#ppt_y"/>
                                          </p:val>
                                        </p:tav>
                                      </p:tavLst>
                                    </p:anim>
                                  </p:childTnLst>
                                </p:cTn>
                              </p:par>
                            </p:childTnLst>
                          </p:cTn>
                        </p:par>
                        <p:par>
                          <p:cTn id="25" fill="hold">
                            <p:stCondLst>
                              <p:cond delay="1000"/>
                            </p:stCondLst>
                            <p:childTnLst>
                              <p:par>
                                <p:cTn id="26" presetID="22" presetClass="entr" presetSubtype="8" fill="hold" nodeType="afterEffect">
                                  <p:stCondLst>
                                    <p:cond delay="0"/>
                                  </p:stCondLst>
                                  <p:childTnLst>
                                    <p:set>
                                      <p:cBhvr>
                                        <p:cTn id="27" dur="1" fill="hold">
                                          <p:stCondLst>
                                            <p:cond delay="0"/>
                                          </p:stCondLst>
                                        </p:cTn>
                                        <p:tgtEl>
                                          <p:spTgt spid="8"/>
                                        </p:tgtEl>
                                        <p:attrNameLst>
                                          <p:attrName>style.visibility</p:attrName>
                                        </p:attrNameLst>
                                      </p:cBhvr>
                                      <p:to>
                                        <p:strVal val="visible"/>
                                      </p:to>
                                    </p:set>
                                    <p:animEffect transition="in" filter="wipe(left)">
                                      <p:cBhvr>
                                        <p:cTn id="28" dur="1000"/>
                                        <p:tgtEl>
                                          <p:spTgt spid="8"/>
                                        </p:tgtEl>
                                      </p:cBhvr>
                                    </p:animEffect>
                                  </p:childTnLst>
                                </p:cTn>
                              </p:par>
                            </p:childTnLst>
                          </p:cTn>
                        </p:par>
                        <p:par>
                          <p:cTn id="29" fill="hold">
                            <p:stCondLst>
                              <p:cond delay="2000"/>
                            </p:stCondLst>
                            <p:childTnLst>
                              <p:par>
                                <p:cTn id="30" presetID="55" presetClass="entr" presetSubtype="0" fill="hold" nodeType="afterEffect">
                                  <p:stCondLst>
                                    <p:cond delay="0"/>
                                  </p:stCondLst>
                                  <p:childTnLst>
                                    <p:set>
                                      <p:cBhvr>
                                        <p:cTn id="31" dur="1" fill="hold">
                                          <p:stCondLst>
                                            <p:cond delay="0"/>
                                          </p:stCondLst>
                                        </p:cTn>
                                        <p:tgtEl>
                                          <p:spTgt spid="34"/>
                                        </p:tgtEl>
                                        <p:attrNameLst>
                                          <p:attrName>style.visibility</p:attrName>
                                        </p:attrNameLst>
                                      </p:cBhvr>
                                      <p:to>
                                        <p:strVal val="visible"/>
                                      </p:to>
                                    </p:set>
                                    <p:anim calcmode="lin" valueType="num">
                                      <p:cBhvr>
                                        <p:cTn id="32" dur="1000" fill="hold"/>
                                        <p:tgtEl>
                                          <p:spTgt spid="34"/>
                                        </p:tgtEl>
                                        <p:attrNameLst>
                                          <p:attrName>ppt_w</p:attrName>
                                        </p:attrNameLst>
                                      </p:cBhvr>
                                      <p:tavLst>
                                        <p:tav tm="0">
                                          <p:val>
                                            <p:strVal val="#ppt_w*0.70"/>
                                          </p:val>
                                        </p:tav>
                                        <p:tav tm="100000">
                                          <p:val>
                                            <p:strVal val="#ppt_w"/>
                                          </p:val>
                                        </p:tav>
                                      </p:tavLst>
                                    </p:anim>
                                    <p:anim calcmode="lin" valueType="num">
                                      <p:cBhvr>
                                        <p:cTn id="33" dur="1000" fill="hold"/>
                                        <p:tgtEl>
                                          <p:spTgt spid="34"/>
                                        </p:tgtEl>
                                        <p:attrNameLst>
                                          <p:attrName>ppt_h</p:attrName>
                                        </p:attrNameLst>
                                      </p:cBhvr>
                                      <p:tavLst>
                                        <p:tav tm="0">
                                          <p:val>
                                            <p:strVal val="#ppt_h"/>
                                          </p:val>
                                        </p:tav>
                                        <p:tav tm="100000">
                                          <p:val>
                                            <p:strVal val="#ppt_h"/>
                                          </p:val>
                                        </p:tav>
                                      </p:tavLst>
                                    </p:anim>
                                    <p:animEffect transition="in" filter="fade">
                                      <p:cBhvr>
                                        <p:cTn id="34" dur="1000"/>
                                        <p:tgtEl>
                                          <p:spTgt spid="34"/>
                                        </p:tgtEl>
                                      </p:cBhvr>
                                    </p:animEffect>
                                  </p:childTnLst>
                                </p:cTn>
                              </p:par>
                              <p:par>
                                <p:cTn id="35" presetID="55" presetClass="entr" presetSubtype="0" fill="hold" nodeType="withEffect">
                                  <p:stCondLst>
                                    <p:cond delay="0"/>
                                  </p:stCondLst>
                                  <p:childTnLst>
                                    <p:set>
                                      <p:cBhvr>
                                        <p:cTn id="36" dur="1" fill="hold">
                                          <p:stCondLst>
                                            <p:cond delay="0"/>
                                          </p:stCondLst>
                                        </p:cTn>
                                        <p:tgtEl>
                                          <p:spTgt spid="49"/>
                                        </p:tgtEl>
                                        <p:attrNameLst>
                                          <p:attrName>style.visibility</p:attrName>
                                        </p:attrNameLst>
                                      </p:cBhvr>
                                      <p:to>
                                        <p:strVal val="visible"/>
                                      </p:to>
                                    </p:set>
                                    <p:anim calcmode="lin" valueType="num">
                                      <p:cBhvr>
                                        <p:cTn id="37" dur="1000" fill="hold"/>
                                        <p:tgtEl>
                                          <p:spTgt spid="49"/>
                                        </p:tgtEl>
                                        <p:attrNameLst>
                                          <p:attrName>ppt_w</p:attrName>
                                        </p:attrNameLst>
                                      </p:cBhvr>
                                      <p:tavLst>
                                        <p:tav tm="0">
                                          <p:val>
                                            <p:strVal val="#ppt_w*0.70"/>
                                          </p:val>
                                        </p:tav>
                                        <p:tav tm="100000">
                                          <p:val>
                                            <p:strVal val="#ppt_w"/>
                                          </p:val>
                                        </p:tav>
                                      </p:tavLst>
                                    </p:anim>
                                    <p:anim calcmode="lin" valueType="num">
                                      <p:cBhvr>
                                        <p:cTn id="38" dur="1000" fill="hold"/>
                                        <p:tgtEl>
                                          <p:spTgt spid="49"/>
                                        </p:tgtEl>
                                        <p:attrNameLst>
                                          <p:attrName>ppt_h</p:attrName>
                                        </p:attrNameLst>
                                      </p:cBhvr>
                                      <p:tavLst>
                                        <p:tav tm="0">
                                          <p:val>
                                            <p:strVal val="#ppt_h"/>
                                          </p:val>
                                        </p:tav>
                                        <p:tav tm="100000">
                                          <p:val>
                                            <p:strVal val="#ppt_h"/>
                                          </p:val>
                                        </p:tav>
                                      </p:tavLst>
                                    </p:anim>
                                    <p:animEffect transition="in" filter="fade">
                                      <p:cBhvr>
                                        <p:cTn id="39" dur="1000"/>
                                        <p:tgtEl>
                                          <p:spTgt spid="49"/>
                                        </p:tgtEl>
                                      </p:cBhvr>
                                    </p:animEffect>
                                  </p:childTnLst>
                                </p:cTn>
                              </p:par>
                              <p:par>
                                <p:cTn id="40" presetID="55" presetClass="entr" presetSubtype="0" fill="hold" nodeType="withEffect">
                                  <p:stCondLst>
                                    <p:cond delay="0"/>
                                  </p:stCondLst>
                                  <p:childTnLst>
                                    <p:set>
                                      <p:cBhvr>
                                        <p:cTn id="41" dur="1" fill="hold">
                                          <p:stCondLst>
                                            <p:cond delay="0"/>
                                          </p:stCondLst>
                                        </p:cTn>
                                        <p:tgtEl>
                                          <p:spTgt spid="52"/>
                                        </p:tgtEl>
                                        <p:attrNameLst>
                                          <p:attrName>style.visibility</p:attrName>
                                        </p:attrNameLst>
                                      </p:cBhvr>
                                      <p:to>
                                        <p:strVal val="visible"/>
                                      </p:to>
                                    </p:set>
                                    <p:anim calcmode="lin" valueType="num">
                                      <p:cBhvr>
                                        <p:cTn id="42" dur="1000" fill="hold"/>
                                        <p:tgtEl>
                                          <p:spTgt spid="52"/>
                                        </p:tgtEl>
                                        <p:attrNameLst>
                                          <p:attrName>ppt_w</p:attrName>
                                        </p:attrNameLst>
                                      </p:cBhvr>
                                      <p:tavLst>
                                        <p:tav tm="0">
                                          <p:val>
                                            <p:strVal val="#ppt_w*0.70"/>
                                          </p:val>
                                        </p:tav>
                                        <p:tav tm="100000">
                                          <p:val>
                                            <p:strVal val="#ppt_w"/>
                                          </p:val>
                                        </p:tav>
                                      </p:tavLst>
                                    </p:anim>
                                    <p:anim calcmode="lin" valueType="num">
                                      <p:cBhvr>
                                        <p:cTn id="43" dur="1000" fill="hold"/>
                                        <p:tgtEl>
                                          <p:spTgt spid="52"/>
                                        </p:tgtEl>
                                        <p:attrNameLst>
                                          <p:attrName>ppt_h</p:attrName>
                                        </p:attrNameLst>
                                      </p:cBhvr>
                                      <p:tavLst>
                                        <p:tav tm="0">
                                          <p:val>
                                            <p:strVal val="#ppt_h"/>
                                          </p:val>
                                        </p:tav>
                                        <p:tav tm="100000">
                                          <p:val>
                                            <p:strVal val="#ppt_h"/>
                                          </p:val>
                                        </p:tav>
                                      </p:tavLst>
                                    </p:anim>
                                    <p:animEffect transition="in" filter="fade">
                                      <p:cBhvr>
                                        <p:cTn id="44" dur="1000"/>
                                        <p:tgtEl>
                                          <p:spTgt spid="52"/>
                                        </p:tgtEl>
                                      </p:cBhvr>
                                    </p:animEffect>
                                  </p:childTnLst>
                                </p:cTn>
                              </p:par>
                              <p:par>
                                <p:cTn id="45" presetID="55" presetClass="entr" presetSubtype="0" fill="hold" nodeType="withEffect">
                                  <p:stCondLst>
                                    <p:cond delay="0"/>
                                  </p:stCondLst>
                                  <p:childTnLst>
                                    <p:set>
                                      <p:cBhvr>
                                        <p:cTn id="46" dur="1" fill="hold">
                                          <p:stCondLst>
                                            <p:cond delay="0"/>
                                          </p:stCondLst>
                                        </p:cTn>
                                        <p:tgtEl>
                                          <p:spTgt spid="55"/>
                                        </p:tgtEl>
                                        <p:attrNameLst>
                                          <p:attrName>style.visibility</p:attrName>
                                        </p:attrNameLst>
                                      </p:cBhvr>
                                      <p:to>
                                        <p:strVal val="visible"/>
                                      </p:to>
                                    </p:set>
                                    <p:anim calcmode="lin" valueType="num">
                                      <p:cBhvr>
                                        <p:cTn id="47" dur="1000" fill="hold"/>
                                        <p:tgtEl>
                                          <p:spTgt spid="55"/>
                                        </p:tgtEl>
                                        <p:attrNameLst>
                                          <p:attrName>ppt_w</p:attrName>
                                        </p:attrNameLst>
                                      </p:cBhvr>
                                      <p:tavLst>
                                        <p:tav tm="0">
                                          <p:val>
                                            <p:strVal val="#ppt_w*0.70"/>
                                          </p:val>
                                        </p:tav>
                                        <p:tav tm="100000">
                                          <p:val>
                                            <p:strVal val="#ppt_w"/>
                                          </p:val>
                                        </p:tav>
                                      </p:tavLst>
                                    </p:anim>
                                    <p:anim calcmode="lin" valueType="num">
                                      <p:cBhvr>
                                        <p:cTn id="48" dur="1000" fill="hold"/>
                                        <p:tgtEl>
                                          <p:spTgt spid="55"/>
                                        </p:tgtEl>
                                        <p:attrNameLst>
                                          <p:attrName>ppt_h</p:attrName>
                                        </p:attrNameLst>
                                      </p:cBhvr>
                                      <p:tavLst>
                                        <p:tav tm="0">
                                          <p:val>
                                            <p:strVal val="#ppt_h"/>
                                          </p:val>
                                        </p:tav>
                                        <p:tav tm="100000">
                                          <p:val>
                                            <p:strVal val="#ppt_h"/>
                                          </p:val>
                                        </p:tav>
                                      </p:tavLst>
                                    </p:anim>
                                    <p:animEffect transition="in" filter="fade">
                                      <p:cBhvr>
                                        <p:cTn id="49" dur="1000"/>
                                        <p:tgtEl>
                                          <p:spTgt spid="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635" y="5935980"/>
            <a:ext cx="1219136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云淡风轻</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grpSp>
        <p:nvGrpSpPr>
          <p:cNvPr id="23" name="组合 22"/>
          <p:cNvGrpSpPr/>
          <p:nvPr/>
        </p:nvGrpSpPr>
        <p:grpSpPr>
          <a:xfrm>
            <a:off x="1298943" y="2055470"/>
            <a:ext cx="9594114" cy="1587292"/>
            <a:chOff x="1308087" y="2874980"/>
            <a:chExt cx="9594114" cy="1587292"/>
          </a:xfrm>
        </p:grpSpPr>
        <p:pic>
          <p:nvPicPr>
            <p:cNvPr id="3" name="Picture 2" descr="C:\Users\Thinkpad\Desktop\PNG\1_0004_图层-10.png"/>
            <p:cNvPicPr>
              <a:picLocks noChangeAspect="1" noChangeArrowheads="1"/>
            </p:cNvPicPr>
            <p:nvPr/>
          </p:nvPicPr>
          <p:blipFill>
            <a:blip r:embed="rId3" cstate="print"/>
            <a:srcRect/>
            <a:stretch>
              <a:fillRect/>
            </a:stretch>
          </p:blipFill>
          <p:spPr bwMode="auto">
            <a:xfrm>
              <a:off x="1308087" y="2874980"/>
              <a:ext cx="1760586" cy="1587292"/>
            </a:xfrm>
            <a:prstGeom prst="rect">
              <a:avLst/>
            </a:prstGeom>
            <a:noFill/>
            <a:extLst>
              <a:ext uri="{909E8E84-426E-40DD-AFC4-6F175D3DCCD1}">
                <a14:hiddenFill xmlns:a14="http://schemas.microsoft.com/office/drawing/2010/main">
                  <a:solidFill>
                    <a:srgbClr val="FFFFFF"/>
                  </a:solidFill>
                </a14:hiddenFill>
              </a:ext>
            </a:extLst>
          </p:spPr>
        </p:pic>
        <p:pic>
          <p:nvPicPr>
            <p:cNvPr id="2" name="Picture 2" descr="C:\Users\Thinkpad\Desktop\PNG\1_0004_图层-10.png"/>
            <p:cNvPicPr>
              <a:picLocks noChangeAspect="1" noChangeArrowheads="1"/>
            </p:cNvPicPr>
            <p:nvPr/>
          </p:nvPicPr>
          <p:blipFill>
            <a:blip r:embed="rId3" cstate="print"/>
            <a:srcRect/>
            <a:stretch>
              <a:fillRect/>
            </a:stretch>
          </p:blipFill>
          <p:spPr bwMode="auto">
            <a:xfrm>
              <a:off x="3919263" y="2874980"/>
              <a:ext cx="1760587" cy="1587292"/>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2" descr="C:\Users\Thinkpad\Desktop\PNG\1_0004_图层-10.png"/>
            <p:cNvPicPr>
              <a:picLocks noChangeAspect="1" noChangeArrowheads="1"/>
            </p:cNvPicPr>
            <p:nvPr/>
          </p:nvPicPr>
          <p:blipFill>
            <a:blip r:embed="rId3" cstate="print"/>
            <a:srcRect/>
            <a:stretch>
              <a:fillRect/>
            </a:stretch>
          </p:blipFill>
          <p:spPr bwMode="auto">
            <a:xfrm>
              <a:off x="9141614" y="2874980"/>
              <a:ext cx="1760587" cy="1587292"/>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2" descr="C:\Users\Thinkpad\Desktop\PNG\1_0004_图层-10.png"/>
            <p:cNvPicPr>
              <a:picLocks noChangeAspect="1" noChangeArrowheads="1"/>
            </p:cNvPicPr>
            <p:nvPr/>
          </p:nvPicPr>
          <p:blipFill>
            <a:blip r:embed="rId3" cstate="print"/>
            <a:srcRect/>
            <a:stretch>
              <a:fillRect/>
            </a:stretch>
          </p:blipFill>
          <p:spPr bwMode="auto">
            <a:xfrm>
              <a:off x="6530438" y="2874980"/>
              <a:ext cx="1760587" cy="1587292"/>
            </a:xfrm>
            <a:prstGeom prst="rect">
              <a:avLst/>
            </a:prstGeom>
            <a:noFill/>
            <a:extLst>
              <a:ext uri="{909E8E84-426E-40DD-AFC4-6F175D3DCCD1}">
                <a14:hiddenFill xmlns:a14="http://schemas.microsoft.com/office/drawing/2010/main">
                  <a:solidFill>
                    <a:srgbClr val="FFFFFF"/>
                  </a:solidFill>
                </a14:hiddenFill>
              </a:ext>
            </a:extLst>
          </p:spPr>
        </p:pic>
        <p:sp>
          <p:nvSpPr>
            <p:cNvPr id="8" name="矩形 29"/>
            <p:cNvSpPr>
              <a:spLocks noChangeArrowheads="1"/>
            </p:cNvSpPr>
            <p:nvPr/>
          </p:nvSpPr>
          <p:spPr bwMode="auto">
            <a:xfrm>
              <a:off x="1707010" y="3062000"/>
              <a:ext cx="845491" cy="953135"/>
            </a:xfrm>
            <a:prstGeom prst="rect">
              <a:avLst/>
            </a:prstGeom>
          </p:spPr>
          <p:txBody>
            <a:bodyPr wrap="square">
              <a:spAutoFit/>
            </a:bodyPr>
            <a:p>
              <a:pPr>
                <a:spcBef>
                  <a:spcPct val="50000"/>
                </a:spcBef>
              </a:pPr>
              <a:r>
                <a:rPr lang="zh-CN" altLang="en-US" sz="2800" b="1" spc="-300">
                  <a:solidFill>
                    <a:srgbClr val="556268"/>
                  </a:solidFill>
                  <a:latin typeface="思源宋体" panose="02020700000000000000" charset="-122"/>
                  <a:ea typeface="思源宋体" panose="02020700000000000000" charset="-122"/>
                </a:rPr>
                <a:t>输入标题</a:t>
              </a:r>
              <a:endParaRPr lang="zh-CN" altLang="en-US" sz="2800" b="1" spc="-300" dirty="0">
                <a:solidFill>
                  <a:srgbClr val="556268"/>
                </a:solidFill>
                <a:latin typeface="思源宋体" panose="02020700000000000000" charset="-122"/>
                <a:ea typeface="思源宋体" panose="02020700000000000000" charset="-122"/>
              </a:endParaRPr>
            </a:p>
          </p:txBody>
        </p:sp>
        <p:sp>
          <p:nvSpPr>
            <p:cNvPr id="20" name="矩形 29"/>
            <p:cNvSpPr>
              <a:spLocks noChangeArrowheads="1"/>
            </p:cNvSpPr>
            <p:nvPr/>
          </p:nvSpPr>
          <p:spPr bwMode="auto">
            <a:xfrm>
              <a:off x="4341783" y="3061999"/>
              <a:ext cx="845491" cy="954107"/>
            </a:xfrm>
            <a:prstGeom prst="rect">
              <a:avLst/>
            </a:prstGeom>
          </p:spPr>
          <p:txBody>
            <a:bodyPr wrap="square">
              <a:spAutoFit/>
            </a:bodyPr>
            <a:p>
              <a:pPr>
                <a:spcBef>
                  <a:spcPct val="50000"/>
                </a:spcBef>
              </a:pPr>
              <a:r>
                <a:rPr lang="zh-CN" altLang="en-US" sz="2800" b="1" spc="-300">
                  <a:solidFill>
                    <a:srgbClr val="556268"/>
                  </a:solidFill>
                  <a:latin typeface="思源宋体" panose="02020700000000000000" charset="-122"/>
                  <a:ea typeface="思源宋体" panose="02020700000000000000" charset="-122"/>
                </a:rPr>
                <a:t>输入标题</a:t>
              </a:r>
              <a:endParaRPr lang="zh-CN" altLang="en-US" sz="2800" b="1" spc="-300" dirty="0">
                <a:solidFill>
                  <a:srgbClr val="556268"/>
                </a:solidFill>
                <a:latin typeface="思源宋体" panose="02020700000000000000" charset="-122"/>
                <a:ea typeface="思源宋体" panose="02020700000000000000" charset="-122"/>
              </a:endParaRPr>
            </a:p>
          </p:txBody>
        </p:sp>
        <p:sp>
          <p:nvSpPr>
            <p:cNvPr id="21" name="矩形 29"/>
            <p:cNvSpPr>
              <a:spLocks noChangeArrowheads="1"/>
            </p:cNvSpPr>
            <p:nvPr/>
          </p:nvSpPr>
          <p:spPr bwMode="auto">
            <a:xfrm>
              <a:off x="6948950" y="3071392"/>
              <a:ext cx="845491" cy="954107"/>
            </a:xfrm>
            <a:prstGeom prst="rect">
              <a:avLst/>
            </a:prstGeom>
          </p:spPr>
          <p:txBody>
            <a:bodyPr wrap="square">
              <a:spAutoFit/>
            </a:bodyPr>
            <a:p>
              <a:pPr>
                <a:spcBef>
                  <a:spcPct val="50000"/>
                </a:spcBef>
              </a:pPr>
              <a:r>
                <a:rPr lang="zh-CN" altLang="en-US" sz="2800" b="1" spc="-300">
                  <a:solidFill>
                    <a:srgbClr val="556268"/>
                  </a:solidFill>
                  <a:latin typeface="思源宋体" panose="02020700000000000000" charset="-122"/>
                  <a:ea typeface="思源宋体" panose="02020700000000000000" charset="-122"/>
                </a:rPr>
                <a:t>输入标题</a:t>
              </a:r>
              <a:endParaRPr lang="zh-CN" altLang="en-US" sz="2800" b="1" spc="-300" dirty="0">
                <a:solidFill>
                  <a:srgbClr val="556268"/>
                </a:solidFill>
                <a:latin typeface="思源宋体" panose="02020700000000000000" charset="-122"/>
                <a:ea typeface="思源宋体" panose="02020700000000000000" charset="-122"/>
              </a:endParaRPr>
            </a:p>
          </p:txBody>
        </p:sp>
        <p:sp>
          <p:nvSpPr>
            <p:cNvPr id="22" name="矩形 29"/>
            <p:cNvSpPr>
              <a:spLocks noChangeArrowheads="1"/>
            </p:cNvSpPr>
            <p:nvPr/>
          </p:nvSpPr>
          <p:spPr bwMode="auto">
            <a:xfrm>
              <a:off x="9556117" y="3080785"/>
              <a:ext cx="845491" cy="954107"/>
            </a:xfrm>
            <a:prstGeom prst="rect">
              <a:avLst/>
            </a:prstGeom>
          </p:spPr>
          <p:txBody>
            <a:bodyPr wrap="square">
              <a:spAutoFit/>
            </a:bodyPr>
            <a:p>
              <a:pPr>
                <a:spcBef>
                  <a:spcPct val="50000"/>
                </a:spcBef>
              </a:pPr>
              <a:r>
                <a:rPr lang="zh-CN" altLang="en-US" sz="2800" b="1" spc="-300">
                  <a:solidFill>
                    <a:srgbClr val="556268"/>
                  </a:solidFill>
                  <a:latin typeface="思源宋体" panose="02020700000000000000" charset="-122"/>
                  <a:ea typeface="思源宋体" panose="02020700000000000000" charset="-122"/>
                </a:rPr>
                <a:t>输入标题</a:t>
              </a:r>
              <a:endParaRPr lang="zh-CN" altLang="en-US" sz="2800" b="1" spc="-300" dirty="0">
                <a:solidFill>
                  <a:srgbClr val="556268"/>
                </a:solidFill>
                <a:latin typeface="思源宋体" panose="02020700000000000000" charset="-122"/>
                <a:ea typeface="思源宋体" panose="02020700000000000000" charset="-122"/>
              </a:endParaRPr>
            </a:p>
          </p:txBody>
        </p:sp>
        <p:pic>
          <p:nvPicPr>
            <p:cNvPr id="9" name="Picture 2" descr="C:\Users\zjd\Desktop\Nipic_2979770_20091213080916990658.png"/>
            <p:cNvPicPr>
              <a:picLocks noChangeAspect="1" noChangeArrowheads="1"/>
            </p:cNvPicPr>
            <p:nvPr/>
          </p:nvPicPr>
          <p:blipFill>
            <a:blip r:embed="rId4" cstate="print"/>
            <a:srcRect/>
            <a:stretch>
              <a:fillRect/>
            </a:stretch>
          </p:blipFill>
          <p:spPr bwMode="auto">
            <a:xfrm rot="15325098" flipV="1">
              <a:off x="2955452" y="3214951"/>
              <a:ext cx="941495" cy="907351"/>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2" descr="C:\Users\zjd\Desktop\Nipic_2979770_20091213080916990658.png"/>
            <p:cNvPicPr>
              <a:picLocks noChangeAspect="1" noChangeArrowheads="1"/>
            </p:cNvPicPr>
            <p:nvPr/>
          </p:nvPicPr>
          <p:blipFill>
            <a:blip r:embed="rId4" cstate="print"/>
            <a:srcRect/>
            <a:stretch>
              <a:fillRect/>
            </a:stretch>
          </p:blipFill>
          <p:spPr bwMode="auto">
            <a:xfrm rot="15325098" flipV="1">
              <a:off x="5566628" y="3214951"/>
              <a:ext cx="941495" cy="907351"/>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2" descr="C:\Users\zjd\Desktop\Nipic_2979770_20091213080916990658.png"/>
            <p:cNvPicPr>
              <a:picLocks noChangeAspect="1" noChangeArrowheads="1"/>
            </p:cNvPicPr>
            <p:nvPr/>
          </p:nvPicPr>
          <p:blipFill>
            <a:blip r:embed="rId4" cstate="print"/>
            <a:srcRect/>
            <a:stretch>
              <a:fillRect/>
            </a:stretch>
          </p:blipFill>
          <p:spPr bwMode="auto">
            <a:xfrm rot="15325098" flipV="1">
              <a:off x="8177803" y="3214951"/>
              <a:ext cx="941495" cy="907351"/>
            </a:xfrm>
            <a:prstGeom prst="rect">
              <a:avLst/>
            </a:prstGeom>
            <a:noFill/>
            <a:extLst>
              <a:ext uri="{909E8E84-426E-40DD-AFC4-6F175D3DCCD1}">
                <a14:hiddenFill xmlns:a14="http://schemas.microsoft.com/office/drawing/2010/main">
                  <a:solidFill>
                    <a:srgbClr val="FFFFFF"/>
                  </a:solidFill>
                </a14:hiddenFill>
              </a:ext>
            </a:extLst>
          </p:spPr>
        </p:pic>
      </p:grpSp>
      <p:sp>
        <p:nvSpPr>
          <p:cNvPr id="19" name="文本框 18"/>
          <p:cNvSpPr txBox="1"/>
          <p:nvPr/>
        </p:nvSpPr>
        <p:spPr>
          <a:xfrm>
            <a:off x="2535931" y="4129198"/>
            <a:ext cx="7119220" cy="737235"/>
          </a:xfrm>
          <a:prstGeom prst="rect">
            <a:avLst/>
          </a:prstGeom>
          <a:noFill/>
        </p:spPr>
        <p:txBody>
          <a:bodyPr wrap="square" rtlCol="0">
            <a:spAutoFit/>
          </a:bodyPr>
          <a:p>
            <a:pPr algn="ctr">
              <a:lnSpc>
                <a:spcPct val="150000"/>
              </a:lnSpc>
            </a:pPr>
            <a:r>
              <a:rPr lang="zh-CN" altLang="en-US" sz="1400" dirty="0">
                <a:solidFill>
                  <a:srgbClr val="556268"/>
                </a:solidFill>
                <a:latin typeface="思源宋体" panose="02020700000000000000" charset="-122"/>
                <a:ea typeface="思源宋体" panose="02020700000000000000" charset="-122"/>
              </a:rPr>
              <a:t>请在此点击输入或者复制您想要的内容，内容言简意赅即可，注意板面美观请在此点击输入或者复制您想要的内容，内容言简意赅即可，注意板面美观</a:t>
            </a:r>
            <a:endParaRPr lang="zh-CN" altLang="en-US" sz="1400" dirty="0">
              <a:solidFill>
                <a:srgbClr val="556268"/>
              </a:solidFill>
              <a:latin typeface="思源宋体" panose="02020700000000000000" charset="-122"/>
              <a:ea typeface="思源宋体" panose="02020700000000000000" charset="-122"/>
            </a:endParaRPr>
          </a:p>
        </p:txBody>
      </p:sp>
    </p:spTree>
    <p:custDataLst>
      <p:tags r:id="rId5"/>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strVal val="#ppt_w*0.70"/>
                                          </p:val>
                                        </p:tav>
                                        <p:tav tm="100000">
                                          <p:val>
                                            <p:strVal val="#ppt_w"/>
                                          </p:val>
                                        </p:tav>
                                      </p:tavLst>
                                    </p:anim>
                                    <p:anim calcmode="lin" valueType="num">
                                      <p:cBhvr>
                                        <p:cTn id="8" dur="1000" fill="hold"/>
                                        <p:tgtEl>
                                          <p:spTgt spid="23"/>
                                        </p:tgtEl>
                                        <p:attrNameLst>
                                          <p:attrName>ppt_h</p:attrName>
                                        </p:attrNameLst>
                                      </p:cBhvr>
                                      <p:tavLst>
                                        <p:tav tm="0">
                                          <p:val>
                                            <p:strVal val="#ppt_h"/>
                                          </p:val>
                                        </p:tav>
                                        <p:tav tm="100000">
                                          <p:val>
                                            <p:strVal val="#ppt_h"/>
                                          </p:val>
                                        </p:tav>
                                      </p:tavLst>
                                    </p:anim>
                                    <p:animEffect transition="in" filter="fade">
                                      <p:cBhvr>
                                        <p:cTn id="9" dur="1000"/>
                                        <p:tgtEl>
                                          <p:spTgt spid="23"/>
                                        </p:tgtEl>
                                      </p:cBhvr>
                                    </p:animEffect>
                                  </p:childTnLst>
                                </p:cTn>
                              </p:par>
                            </p:childTnLst>
                          </p:cTn>
                        </p:par>
                        <p:par>
                          <p:cTn id="10" fill="hold">
                            <p:stCondLst>
                              <p:cond delay="1000"/>
                            </p:stCondLst>
                            <p:childTnLst>
                              <p:par>
                                <p:cTn id="11" presetID="42" presetClass="entr" presetSubtype="0" fill="hold" grpId="0" nodeType="afterEffect">
                                  <p:stCondLst>
                                    <p:cond delay="0"/>
                                  </p:stCondLst>
                                  <p:childTnLst>
                                    <p:set>
                                      <p:cBhvr>
                                        <p:cTn id="12" dur="1" fill="hold">
                                          <p:stCondLst>
                                            <p:cond delay="0"/>
                                          </p:stCondLst>
                                        </p:cTn>
                                        <p:tgtEl>
                                          <p:spTgt spid="19"/>
                                        </p:tgtEl>
                                        <p:attrNameLst>
                                          <p:attrName>style.visibility</p:attrName>
                                        </p:attrNameLst>
                                      </p:cBhvr>
                                      <p:to>
                                        <p:strVal val="visible"/>
                                      </p:to>
                                    </p:set>
                                    <p:animEffect transition="in" filter="fade">
                                      <p:cBhvr>
                                        <p:cTn id="13" dur="1000"/>
                                        <p:tgtEl>
                                          <p:spTgt spid="19"/>
                                        </p:tgtEl>
                                      </p:cBhvr>
                                    </p:animEffect>
                                    <p:anim calcmode="lin" valueType="num">
                                      <p:cBhvr>
                                        <p:cTn id="14" dur="1000" fill="hold"/>
                                        <p:tgtEl>
                                          <p:spTgt spid="19"/>
                                        </p:tgtEl>
                                        <p:attrNameLst>
                                          <p:attrName>ppt_x</p:attrName>
                                        </p:attrNameLst>
                                      </p:cBhvr>
                                      <p:tavLst>
                                        <p:tav tm="0">
                                          <p:val>
                                            <p:strVal val="#ppt_x"/>
                                          </p:val>
                                        </p:tav>
                                        <p:tav tm="100000">
                                          <p:val>
                                            <p:strVal val="#ppt_x"/>
                                          </p:val>
                                        </p:tav>
                                      </p:tavLst>
                                    </p:anim>
                                    <p:anim calcmode="lin" valueType="num">
                                      <p:cBhvr>
                                        <p:cTn id="15" dur="1000" fill="hold"/>
                                        <p:tgtEl>
                                          <p:spTgt spid="1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0" y="5915660"/>
            <a:ext cx="1219136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云淡风轻</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sp>
        <p:nvSpPr>
          <p:cNvPr id="16" name="Freeform 192"/>
          <p:cNvSpPr>
            <a:spLocks noEditPoints="1"/>
          </p:cNvSpPr>
          <p:nvPr/>
        </p:nvSpPr>
        <p:spPr bwMode="auto">
          <a:xfrm rot="10800000" flipH="1" flipV="1">
            <a:off x="-827333" y="1388773"/>
            <a:ext cx="11437256" cy="1102363"/>
          </a:xfrm>
          <a:custGeom>
            <a:avLst/>
            <a:gdLst>
              <a:gd name="T0" fmla="*/ 460 w 478"/>
              <a:gd name="T1" fmla="*/ 10 h 77"/>
              <a:gd name="T2" fmla="*/ 130 w 478"/>
              <a:gd name="T3" fmla="*/ 3 h 77"/>
              <a:gd name="T4" fmla="*/ 95 w 478"/>
              <a:gd name="T5" fmla="*/ 2 h 77"/>
              <a:gd name="T6" fmla="*/ 5 w 478"/>
              <a:gd name="T7" fmla="*/ 5 h 77"/>
              <a:gd name="T8" fmla="*/ 0 w 478"/>
              <a:gd name="T9" fmla="*/ 9 h 77"/>
              <a:gd name="T10" fmla="*/ 1 w 478"/>
              <a:gd name="T11" fmla="*/ 17 h 77"/>
              <a:gd name="T12" fmla="*/ 2 w 478"/>
              <a:gd name="T13" fmla="*/ 20 h 77"/>
              <a:gd name="T14" fmla="*/ 2 w 478"/>
              <a:gd name="T15" fmla="*/ 25 h 77"/>
              <a:gd name="T16" fmla="*/ 11 w 478"/>
              <a:gd name="T17" fmla="*/ 26 h 77"/>
              <a:gd name="T18" fmla="*/ 14 w 478"/>
              <a:gd name="T19" fmla="*/ 35 h 77"/>
              <a:gd name="T20" fmla="*/ 12 w 478"/>
              <a:gd name="T21" fmla="*/ 40 h 77"/>
              <a:gd name="T22" fmla="*/ 18 w 478"/>
              <a:gd name="T23" fmla="*/ 41 h 77"/>
              <a:gd name="T24" fmla="*/ 20 w 478"/>
              <a:gd name="T25" fmla="*/ 46 h 77"/>
              <a:gd name="T26" fmla="*/ 16 w 478"/>
              <a:gd name="T27" fmla="*/ 49 h 77"/>
              <a:gd name="T28" fmla="*/ 30 w 478"/>
              <a:gd name="T29" fmla="*/ 59 h 77"/>
              <a:gd name="T30" fmla="*/ 17 w 478"/>
              <a:gd name="T31" fmla="*/ 63 h 77"/>
              <a:gd name="T32" fmla="*/ 161 w 478"/>
              <a:gd name="T33" fmla="*/ 76 h 77"/>
              <a:gd name="T34" fmla="*/ 311 w 478"/>
              <a:gd name="T35" fmla="*/ 74 h 77"/>
              <a:gd name="T36" fmla="*/ 401 w 478"/>
              <a:gd name="T37" fmla="*/ 73 h 77"/>
              <a:gd name="T38" fmla="*/ 368 w 478"/>
              <a:gd name="T39" fmla="*/ 70 h 77"/>
              <a:gd name="T40" fmla="*/ 372 w 478"/>
              <a:gd name="T41" fmla="*/ 68 h 77"/>
              <a:gd name="T42" fmla="*/ 372 w 478"/>
              <a:gd name="T43" fmla="*/ 66 h 77"/>
              <a:gd name="T44" fmla="*/ 412 w 478"/>
              <a:gd name="T45" fmla="*/ 66 h 77"/>
              <a:gd name="T46" fmla="*/ 429 w 478"/>
              <a:gd name="T47" fmla="*/ 66 h 77"/>
              <a:gd name="T48" fmla="*/ 415 w 478"/>
              <a:gd name="T49" fmla="*/ 65 h 77"/>
              <a:gd name="T50" fmla="*/ 393 w 478"/>
              <a:gd name="T51" fmla="*/ 64 h 77"/>
              <a:gd name="T52" fmla="*/ 330 w 478"/>
              <a:gd name="T53" fmla="*/ 63 h 77"/>
              <a:gd name="T54" fmla="*/ 378 w 478"/>
              <a:gd name="T55" fmla="*/ 60 h 77"/>
              <a:gd name="T56" fmla="*/ 406 w 478"/>
              <a:gd name="T57" fmla="*/ 60 h 77"/>
              <a:gd name="T58" fmla="*/ 403 w 478"/>
              <a:gd name="T59" fmla="*/ 59 h 77"/>
              <a:gd name="T60" fmla="*/ 399 w 478"/>
              <a:gd name="T61" fmla="*/ 56 h 77"/>
              <a:gd name="T62" fmla="*/ 381 w 478"/>
              <a:gd name="T63" fmla="*/ 54 h 77"/>
              <a:gd name="T64" fmla="*/ 388 w 478"/>
              <a:gd name="T65" fmla="*/ 54 h 77"/>
              <a:gd name="T66" fmla="*/ 367 w 478"/>
              <a:gd name="T67" fmla="*/ 49 h 77"/>
              <a:gd name="T68" fmla="*/ 383 w 478"/>
              <a:gd name="T69" fmla="*/ 49 h 77"/>
              <a:gd name="T70" fmla="*/ 368 w 478"/>
              <a:gd name="T71" fmla="*/ 46 h 77"/>
              <a:gd name="T72" fmla="*/ 400 w 478"/>
              <a:gd name="T73" fmla="*/ 44 h 77"/>
              <a:gd name="T74" fmla="*/ 408 w 478"/>
              <a:gd name="T75" fmla="*/ 42 h 77"/>
              <a:gd name="T76" fmla="*/ 451 w 478"/>
              <a:gd name="T77" fmla="*/ 42 h 77"/>
              <a:gd name="T78" fmla="*/ 373 w 478"/>
              <a:gd name="T79" fmla="*/ 38 h 77"/>
              <a:gd name="T80" fmla="*/ 435 w 478"/>
              <a:gd name="T81" fmla="*/ 34 h 77"/>
              <a:gd name="T82" fmla="*/ 445 w 478"/>
              <a:gd name="T83" fmla="*/ 31 h 77"/>
              <a:gd name="T84" fmla="*/ 449 w 478"/>
              <a:gd name="T85" fmla="*/ 29 h 77"/>
              <a:gd name="T86" fmla="*/ 464 w 478"/>
              <a:gd name="T87" fmla="*/ 25 h 77"/>
              <a:gd name="T88" fmla="*/ 443 w 478"/>
              <a:gd name="T89" fmla="*/ 20 h 77"/>
              <a:gd name="T90" fmla="*/ 455 w 478"/>
              <a:gd name="T91" fmla="*/ 15 h 77"/>
              <a:gd name="T92" fmla="*/ 22 w 478"/>
              <a:gd name="T93" fmla="*/ 46 h 77"/>
              <a:gd name="T94" fmla="*/ 212 w 478"/>
              <a:gd name="T95" fmla="*/ 74 h 77"/>
              <a:gd name="T96" fmla="*/ 234 w 478"/>
              <a:gd name="T97" fmla="*/ 73 h 77"/>
              <a:gd name="T98" fmla="*/ 367 w 478"/>
              <a:gd name="T99" fmla="*/ 70 h 77"/>
              <a:gd name="T100" fmla="*/ 415 w 478"/>
              <a:gd name="T101" fmla="*/ 11 h 77"/>
              <a:gd name="T102" fmla="*/ 422 w 478"/>
              <a:gd name="T103" fmla="*/ 12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78" h="77">
                <a:moveTo>
                  <a:pt x="478" y="13"/>
                </a:moveTo>
                <a:cubicBezTo>
                  <a:pt x="472" y="13"/>
                  <a:pt x="468" y="13"/>
                  <a:pt x="462" y="12"/>
                </a:cubicBezTo>
                <a:cubicBezTo>
                  <a:pt x="461" y="11"/>
                  <a:pt x="465" y="12"/>
                  <a:pt x="464" y="11"/>
                </a:cubicBezTo>
                <a:cubicBezTo>
                  <a:pt x="434" y="9"/>
                  <a:pt x="403" y="9"/>
                  <a:pt x="373" y="7"/>
                </a:cubicBezTo>
                <a:cubicBezTo>
                  <a:pt x="402" y="6"/>
                  <a:pt x="431" y="10"/>
                  <a:pt x="460" y="10"/>
                </a:cubicBezTo>
                <a:cubicBezTo>
                  <a:pt x="436" y="6"/>
                  <a:pt x="407" y="7"/>
                  <a:pt x="381" y="5"/>
                </a:cubicBezTo>
                <a:cubicBezTo>
                  <a:pt x="288" y="3"/>
                  <a:pt x="288" y="3"/>
                  <a:pt x="288" y="3"/>
                </a:cubicBezTo>
                <a:cubicBezTo>
                  <a:pt x="222" y="3"/>
                  <a:pt x="222" y="3"/>
                  <a:pt x="222" y="3"/>
                </a:cubicBezTo>
                <a:cubicBezTo>
                  <a:pt x="130" y="4"/>
                  <a:pt x="130" y="4"/>
                  <a:pt x="130" y="4"/>
                </a:cubicBezTo>
                <a:cubicBezTo>
                  <a:pt x="130" y="3"/>
                  <a:pt x="130" y="3"/>
                  <a:pt x="130" y="3"/>
                </a:cubicBezTo>
                <a:cubicBezTo>
                  <a:pt x="127" y="2"/>
                  <a:pt x="125" y="3"/>
                  <a:pt x="123" y="3"/>
                </a:cubicBezTo>
                <a:cubicBezTo>
                  <a:pt x="124" y="3"/>
                  <a:pt x="125" y="3"/>
                  <a:pt x="125" y="4"/>
                </a:cubicBezTo>
                <a:cubicBezTo>
                  <a:pt x="122" y="4"/>
                  <a:pt x="118" y="3"/>
                  <a:pt x="115" y="4"/>
                </a:cubicBezTo>
                <a:cubicBezTo>
                  <a:pt x="112" y="3"/>
                  <a:pt x="107" y="4"/>
                  <a:pt x="102" y="3"/>
                </a:cubicBezTo>
                <a:cubicBezTo>
                  <a:pt x="100" y="2"/>
                  <a:pt x="98" y="2"/>
                  <a:pt x="95" y="2"/>
                </a:cubicBezTo>
                <a:cubicBezTo>
                  <a:pt x="70" y="2"/>
                  <a:pt x="50" y="0"/>
                  <a:pt x="24" y="1"/>
                </a:cubicBezTo>
                <a:cubicBezTo>
                  <a:pt x="18" y="2"/>
                  <a:pt x="10" y="1"/>
                  <a:pt x="6" y="4"/>
                </a:cubicBezTo>
                <a:cubicBezTo>
                  <a:pt x="6" y="5"/>
                  <a:pt x="8" y="5"/>
                  <a:pt x="8" y="5"/>
                </a:cubicBezTo>
                <a:cubicBezTo>
                  <a:pt x="7" y="5"/>
                  <a:pt x="6" y="6"/>
                  <a:pt x="5" y="5"/>
                </a:cubicBezTo>
                <a:cubicBezTo>
                  <a:pt x="5" y="5"/>
                  <a:pt x="5" y="5"/>
                  <a:pt x="5" y="5"/>
                </a:cubicBezTo>
                <a:cubicBezTo>
                  <a:pt x="0" y="6"/>
                  <a:pt x="0" y="6"/>
                  <a:pt x="0" y="6"/>
                </a:cubicBezTo>
                <a:cubicBezTo>
                  <a:pt x="2" y="7"/>
                  <a:pt x="2" y="7"/>
                  <a:pt x="2" y="7"/>
                </a:cubicBezTo>
                <a:cubicBezTo>
                  <a:pt x="2" y="7"/>
                  <a:pt x="2" y="7"/>
                  <a:pt x="2" y="7"/>
                </a:cubicBezTo>
                <a:cubicBezTo>
                  <a:pt x="4" y="8"/>
                  <a:pt x="4" y="8"/>
                  <a:pt x="4" y="8"/>
                </a:cubicBezTo>
                <a:cubicBezTo>
                  <a:pt x="3" y="8"/>
                  <a:pt x="1" y="9"/>
                  <a:pt x="0" y="9"/>
                </a:cubicBezTo>
                <a:cubicBezTo>
                  <a:pt x="0" y="11"/>
                  <a:pt x="0" y="13"/>
                  <a:pt x="3" y="13"/>
                </a:cubicBezTo>
                <a:cubicBezTo>
                  <a:pt x="0" y="13"/>
                  <a:pt x="0" y="13"/>
                  <a:pt x="0" y="13"/>
                </a:cubicBezTo>
                <a:cubicBezTo>
                  <a:pt x="0" y="14"/>
                  <a:pt x="0" y="14"/>
                  <a:pt x="0" y="14"/>
                </a:cubicBezTo>
                <a:cubicBezTo>
                  <a:pt x="0" y="15"/>
                  <a:pt x="2" y="15"/>
                  <a:pt x="3" y="15"/>
                </a:cubicBezTo>
                <a:cubicBezTo>
                  <a:pt x="1" y="17"/>
                  <a:pt x="1" y="17"/>
                  <a:pt x="1" y="17"/>
                </a:cubicBezTo>
                <a:cubicBezTo>
                  <a:pt x="2" y="17"/>
                  <a:pt x="2" y="17"/>
                  <a:pt x="2" y="17"/>
                </a:cubicBezTo>
                <a:cubicBezTo>
                  <a:pt x="1" y="18"/>
                  <a:pt x="1" y="18"/>
                  <a:pt x="1" y="18"/>
                </a:cubicBezTo>
                <a:cubicBezTo>
                  <a:pt x="3" y="18"/>
                  <a:pt x="1" y="19"/>
                  <a:pt x="1" y="19"/>
                </a:cubicBezTo>
                <a:cubicBezTo>
                  <a:pt x="4" y="20"/>
                  <a:pt x="4" y="20"/>
                  <a:pt x="4" y="20"/>
                </a:cubicBezTo>
                <a:cubicBezTo>
                  <a:pt x="5" y="21"/>
                  <a:pt x="2" y="20"/>
                  <a:pt x="2" y="20"/>
                </a:cubicBezTo>
                <a:cubicBezTo>
                  <a:pt x="3" y="21"/>
                  <a:pt x="5" y="21"/>
                  <a:pt x="6" y="21"/>
                </a:cubicBezTo>
                <a:cubicBezTo>
                  <a:pt x="5" y="22"/>
                  <a:pt x="3" y="21"/>
                  <a:pt x="1" y="21"/>
                </a:cubicBezTo>
                <a:cubicBezTo>
                  <a:pt x="1" y="22"/>
                  <a:pt x="1" y="22"/>
                  <a:pt x="1" y="22"/>
                </a:cubicBezTo>
                <a:cubicBezTo>
                  <a:pt x="2" y="24"/>
                  <a:pt x="6" y="24"/>
                  <a:pt x="10" y="24"/>
                </a:cubicBezTo>
                <a:cubicBezTo>
                  <a:pt x="7" y="25"/>
                  <a:pt x="5" y="25"/>
                  <a:pt x="2" y="25"/>
                </a:cubicBezTo>
                <a:cubicBezTo>
                  <a:pt x="2" y="26"/>
                  <a:pt x="2" y="26"/>
                  <a:pt x="2" y="26"/>
                </a:cubicBezTo>
                <a:cubicBezTo>
                  <a:pt x="3" y="27"/>
                  <a:pt x="5" y="26"/>
                  <a:pt x="5" y="27"/>
                </a:cubicBezTo>
                <a:cubicBezTo>
                  <a:pt x="10" y="27"/>
                  <a:pt x="10" y="27"/>
                  <a:pt x="10" y="27"/>
                </a:cubicBezTo>
                <a:cubicBezTo>
                  <a:pt x="9" y="27"/>
                  <a:pt x="9" y="27"/>
                  <a:pt x="9" y="27"/>
                </a:cubicBezTo>
                <a:cubicBezTo>
                  <a:pt x="9" y="26"/>
                  <a:pt x="10" y="26"/>
                  <a:pt x="11" y="26"/>
                </a:cubicBezTo>
                <a:cubicBezTo>
                  <a:pt x="15" y="26"/>
                  <a:pt x="12" y="30"/>
                  <a:pt x="14" y="30"/>
                </a:cubicBezTo>
                <a:cubicBezTo>
                  <a:pt x="12" y="32"/>
                  <a:pt x="9" y="30"/>
                  <a:pt x="6" y="31"/>
                </a:cubicBezTo>
                <a:cubicBezTo>
                  <a:pt x="9" y="32"/>
                  <a:pt x="12" y="31"/>
                  <a:pt x="16" y="31"/>
                </a:cubicBezTo>
                <a:cubicBezTo>
                  <a:pt x="17" y="34"/>
                  <a:pt x="17" y="34"/>
                  <a:pt x="17" y="34"/>
                </a:cubicBezTo>
                <a:cubicBezTo>
                  <a:pt x="14" y="35"/>
                  <a:pt x="14" y="35"/>
                  <a:pt x="14" y="35"/>
                </a:cubicBezTo>
                <a:cubicBezTo>
                  <a:pt x="21" y="35"/>
                  <a:pt x="21" y="35"/>
                  <a:pt x="21" y="35"/>
                </a:cubicBezTo>
                <a:cubicBezTo>
                  <a:pt x="22" y="35"/>
                  <a:pt x="23" y="35"/>
                  <a:pt x="23" y="36"/>
                </a:cubicBezTo>
                <a:cubicBezTo>
                  <a:pt x="23" y="37"/>
                  <a:pt x="22" y="37"/>
                  <a:pt x="21" y="37"/>
                </a:cubicBezTo>
                <a:cubicBezTo>
                  <a:pt x="18" y="41"/>
                  <a:pt x="11" y="37"/>
                  <a:pt x="6" y="38"/>
                </a:cubicBezTo>
                <a:cubicBezTo>
                  <a:pt x="7" y="39"/>
                  <a:pt x="10" y="39"/>
                  <a:pt x="12" y="40"/>
                </a:cubicBezTo>
                <a:cubicBezTo>
                  <a:pt x="16" y="39"/>
                  <a:pt x="18" y="38"/>
                  <a:pt x="21" y="39"/>
                </a:cubicBezTo>
                <a:cubicBezTo>
                  <a:pt x="19" y="40"/>
                  <a:pt x="19" y="40"/>
                  <a:pt x="19" y="40"/>
                </a:cubicBezTo>
                <a:cubicBezTo>
                  <a:pt x="20" y="40"/>
                  <a:pt x="20" y="40"/>
                  <a:pt x="20" y="40"/>
                </a:cubicBezTo>
                <a:cubicBezTo>
                  <a:pt x="20" y="40"/>
                  <a:pt x="21" y="40"/>
                  <a:pt x="21" y="41"/>
                </a:cubicBezTo>
                <a:cubicBezTo>
                  <a:pt x="18" y="41"/>
                  <a:pt x="18" y="41"/>
                  <a:pt x="18" y="41"/>
                </a:cubicBezTo>
                <a:cubicBezTo>
                  <a:pt x="19" y="41"/>
                  <a:pt x="19" y="41"/>
                  <a:pt x="19" y="41"/>
                </a:cubicBezTo>
                <a:cubicBezTo>
                  <a:pt x="20" y="41"/>
                  <a:pt x="21" y="42"/>
                  <a:pt x="22" y="41"/>
                </a:cubicBezTo>
                <a:cubicBezTo>
                  <a:pt x="22" y="43"/>
                  <a:pt x="22" y="43"/>
                  <a:pt x="22" y="43"/>
                </a:cubicBezTo>
                <a:cubicBezTo>
                  <a:pt x="20" y="44"/>
                  <a:pt x="22" y="46"/>
                  <a:pt x="19" y="46"/>
                </a:cubicBezTo>
                <a:cubicBezTo>
                  <a:pt x="20" y="46"/>
                  <a:pt x="20" y="46"/>
                  <a:pt x="20" y="46"/>
                </a:cubicBezTo>
                <a:cubicBezTo>
                  <a:pt x="16" y="47"/>
                  <a:pt x="12" y="44"/>
                  <a:pt x="9" y="46"/>
                </a:cubicBezTo>
                <a:cubicBezTo>
                  <a:pt x="13" y="47"/>
                  <a:pt x="19" y="46"/>
                  <a:pt x="23" y="48"/>
                </a:cubicBezTo>
                <a:cubicBezTo>
                  <a:pt x="22" y="49"/>
                  <a:pt x="22" y="49"/>
                  <a:pt x="22" y="49"/>
                </a:cubicBezTo>
                <a:cubicBezTo>
                  <a:pt x="21" y="48"/>
                  <a:pt x="21" y="48"/>
                  <a:pt x="21" y="48"/>
                </a:cubicBezTo>
                <a:cubicBezTo>
                  <a:pt x="19" y="48"/>
                  <a:pt x="17" y="49"/>
                  <a:pt x="16" y="49"/>
                </a:cubicBezTo>
                <a:cubicBezTo>
                  <a:pt x="17" y="49"/>
                  <a:pt x="19" y="49"/>
                  <a:pt x="20" y="49"/>
                </a:cubicBezTo>
                <a:cubicBezTo>
                  <a:pt x="22" y="50"/>
                  <a:pt x="25" y="51"/>
                  <a:pt x="24" y="53"/>
                </a:cubicBezTo>
                <a:cubicBezTo>
                  <a:pt x="19" y="53"/>
                  <a:pt x="19" y="53"/>
                  <a:pt x="19" y="53"/>
                </a:cubicBezTo>
                <a:cubicBezTo>
                  <a:pt x="26" y="55"/>
                  <a:pt x="26" y="55"/>
                  <a:pt x="26" y="55"/>
                </a:cubicBezTo>
                <a:cubicBezTo>
                  <a:pt x="25" y="57"/>
                  <a:pt x="29" y="58"/>
                  <a:pt x="30" y="59"/>
                </a:cubicBezTo>
                <a:cubicBezTo>
                  <a:pt x="29" y="60"/>
                  <a:pt x="27" y="59"/>
                  <a:pt x="26" y="60"/>
                </a:cubicBezTo>
                <a:cubicBezTo>
                  <a:pt x="22" y="61"/>
                  <a:pt x="28" y="62"/>
                  <a:pt x="26" y="64"/>
                </a:cubicBezTo>
                <a:cubicBezTo>
                  <a:pt x="27" y="64"/>
                  <a:pt x="29" y="64"/>
                  <a:pt x="30" y="65"/>
                </a:cubicBezTo>
                <a:cubicBezTo>
                  <a:pt x="30" y="65"/>
                  <a:pt x="29" y="66"/>
                  <a:pt x="29" y="66"/>
                </a:cubicBezTo>
                <a:cubicBezTo>
                  <a:pt x="25" y="64"/>
                  <a:pt x="21" y="63"/>
                  <a:pt x="17" y="63"/>
                </a:cubicBezTo>
                <a:cubicBezTo>
                  <a:pt x="22" y="66"/>
                  <a:pt x="22" y="66"/>
                  <a:pt x="22" y="66"/>
                </a:cubicBezTo>
                <a:cubicBezTo>
                  <a:pt x="30" y="66"/>
                  <a:pt x="36" y="70"/>
                  <a:pt x="44" y="70"/>
                </a:cubicBezTo>
                <a:cubicBezTo>
                  <a:pt x="51" y="73"/>
                  <a:pt x="61" y="73"/>
                  <a:pt x="70" y="75"/>
                </a:cubicBezTo>
                <a:cubicBezTo>
                  <a:pt x="82" y="75"/>
                  <a:pt x="93" y="77"/>
                  <a:pt x="104" y="77"/>
                </a:cubicBezTo>
                <a:cubicBezTo>
                  <a:pt x="123" y="76"/>
                  <a:pt x="142" y="76"/>
                  <a:pt x="161" y="76"/>
                </a:cubicBezTo>
                <a:cubicBezTo>
                  <a:pt x="258" y="76"/>
                  <a:pt x="258" y="76"/>
                  <a:pt x="258" y="76"/>
                </a:cubicBezTo>
                <a:cubicBezTo>
                  <a:pt x="286" y="75"/>
                  <a:pt x="315" y="77"/>
                  <a:pt x="341" y="75"/>
                </a:cubicBezTo>
                <a:cubicBezTo>
                  <a:pt x="336" y="75"/>
                  <a:pt x="331" y="74"/>
                  <a:pt x="326" y="75"/>
                </a:cubicBezTo>
                <a:cubicBezTo>
                  <a:pt x="323" y="75"/>
                  <a:pt x="321" y="74"/>
                  <a:pt x="319" y="75"/>
                </a:cubicBezTo>
                <a:cubicBezTo>
                  <a:pt x="316" y="75"/>
                  <a:pt x="313" y="75"/>
                  <a:pt x="311" y="74"/>
                </a:cubicBezTo>
                <a:cubicBezTo>
                  <a:pt x="280" y="74"/>
                  <a:pt x="280" y="74"/>
                  <a:pt x="280" y="74"/>
                </a:cubicBezTo>
                <a:cubicBezTo>
                  <a:pt x="279" y="74"/>
                  <a:pt x="279" y="74"/>
                  <a:pt x="279" y="74"/>
                </a:cubicBezTo>
                <a:cubicBezTo>
                  <a:pt x="276" y="74"/>
                  <a:pt x="272" y="75"/>
                  <a:pt x="270" y="74"/>
                </a:cubicBezTo>
                <a:cubicBezTo>
                  <a:pt x="271" y="73"/>
                  <a:pt x="271" y="73"/>
                  <a:pt x="271" y="73"/>
                </a:cubicBezTo>
                <a:cubicBezTo>
                  <a:pt x="401" y="73"/>
                  <a:pt x="401" y="73"/>
                  <a:pt x="401" y="73"/>
                </a:cubicBezTo>
                <a:cubicBezTo>
                  <a:pt x="415" y="72"/>
                  <a:pt x="415" y="72"/>
                  <a:pt x="415" y="72"/>
                </a:cubicBezTo>
                <a:cubicBezTo>
                  <a:pt x="384" y="72"/>
                  <a:pt x="352" y="72"/>
                  <a:pt x="320" y="71"/>
                </a:cubicBezTo>
                <a:cubicBezTo>
                  <a:pt x="309" y="71"/>
                  <a:pt x="297" y="72"/>
                  <a:pt x="286" y="70"/>
                </a:cubicBezTo>
                <a:cubicBezTo>
                  <a:pt x="312" y="70"/>
                  <a:pt x="341" y="71"/>
                  <a:pt x="368" y="70"/>
                </a:cubicBezTo>
                <a:cubicBezTo>
                  <a:pt x="368" y="70"/>
                  <a:pt x="368" y="70"/>
                  <a:pt x="368" y="70"/>
                </a:cubicBezTo>
                <a:cubicBezTo>
                  <a:pt x="369" y="69"/>
                  <a:pt x="369" y="69"/>
                  <a:pt x="369" y="69"/>
                </a:cubicBezTo>
                <a:cubicBezTo>
                  <a:pt x="370" y="70"/>
                  <a:pt x="371" y="69"/>
                  <a:pt x="372" y="69"/>
                </a:cubicBezTo>
                <a:cubicBezTo>
                  <a:pt x="376" y="69"/>
                  <a:pt x="383" y="71"/>
                  <a:pt x="387" y="69"/>
                </a:cubicBezTo>
                <a:cubicBezTo>
                  <a:pt x="373" y="68"/>
                  <a:pt x="373" y="68"/>
                  <a:pt x="373" y="68"/>
                </a:cubicBezTo>
                <a:cubicBezTo>
                  <a:pt x="372" y="68"/>
                  <a:pt x="372" y="68"/>
                  <a:pt x="372" y="68"/>
                </a:cubicBezTo>
                <a:cubicBezTo>
                  <a:pt x="374" y="67"/>
                  <a:pt x="374" y="67"/>
                  <a:pt x="374" y="67"/>
                </a:cubicBezTo>
                <a:cubicBezTo>
                  <a:pt x="371" y="67"/>
                  <a:pt x="371" y="67"/>
                  <a:pt x="371" y="67"/>
                </a:cubicBezTo>
                <a:cubicBezTo>
                  <a:pt x="371" y="67"/>
                  <a:pt x="370" y="67"/>
                  <a:pt x="370" y="66"/>
                </a:cubicBezTo>
                <a:cubicBezTo>
                  <a:pt x="371" y="66"/>
                  <a:pt x="373" y="65"/>
                  <a:pt x="374" y="66"/>
                </a:cubicBezTo>
                <a:cubicBezTo>
                  <a:pt x="374" y="66"/>
                  <a:pt x="372" y="66"/>
                  <a:pt x="372" y="66"/>
                </a:cubicBezTo>
                <a:cubicBezTo>
                  <a:pt x="378" y="66"/>
                  <a:pt x="387" y="67"/>
                  <a:pt x="395" y="67"/>
                </a:cubicBezTo>
                <a:cubicBezTo>
                  <a:pt x="394" y="67"/>
                  <a:pt x="394" y="67"/>
                  <a:pt x="394" y="67"/>
                </a:cubicBezTo>
                <a:cubicBezTo>
                  <a:pt x="398" y="68"/>
                  <a:pt x="405" y="68"/>
                  <a:pt x="408" y="67"/>
                </a:cubicBezTo>
                <a:cubicBezTo>
                  <a:pt x="410" y="66"/>
                  <a:pt x="410" y="67"/>
                  <a:pt x="410" y="67"/>
                </a:cubicBezTo>
                <a:cubicBezTo>
                  <a:pt x="412" y="68"/>
                  <a:pt x="411" y="67"/>
                  <a:pt x="412" y="66"/>
                </a:cubicBezTo>
                <a:cubicBezTo>
                  <a:pt x="429" y="66"/>
                  <a:pt x="429" y="66"/>
                  <a:pt x="429" y="66"/>
                </a:cubicBezTo>
                <a:cubicBezTo>
                  <a:pt x="429" y="67"/>
                  <a:pt x="429" y="67"/>
                  <a:pt x="429" y="67"/>
                </a:cubicBezTo>
                <a:cubicBezTo>
                  <a:pt x="424" y="67"/>
                  <a:pt x="419" y="67"/>
                  <a:pt x="414" y="67"/>
                </a:cubicBezTo>
                <a:cubicBezTo>
                  <a:pt x="421" y="68"/>
                  <a:pt x="431" y="68"/>
                  <a:pt x="436" y="67"/>
                </a:cubicBezTo>
                <a:cubicBezTo>
                  <a:pt x="434" y="67"/>
                  <a:pt x="431" y="67"/>
                  <a:pt x="429" y="66"/>
                </a:cubicBezTo>
                <a:cubicBezTo>
                  <a:pt x="440" y="66"/>
                  <a:pt x="453" y="66"/>
                  <a:pt x="465" y="66"/>
                </a:cubicBezTo>
                <a:cubicBezTo>
                  <a:pt x="463" y="65"/>
                  <a:pt x="459" y="66"/>
                  <a:pt x="456" y="65"/>
                </a:cubicBezTo>
                <a:cubicBezTo>
                  <a:pt x="457" y="65"/>
                  <a:pt x="457" y="65"/>
                  <a:pt x="457" y="65"/>
                </a:cubicBezTo>
                <a:cubicBezTo>
                  <a:pt x="455" y="66"/>
                  <a:pt x="453" y="64"/>
                  <a:pt x="451" y="65"/>
                </a:cubicBezTo>
                <a:cubicBezTo>
                  <a:pt x="441" y="65"/>
                  <a:pt x="428" y="65"/>
                  <a:pt x="415" y="65"/>
                </a:cubicBezTo>
                <a:cubicBezTo>
                  <a:pt x="414" y="64"/>
                  <a:pt x="414" y="64"/>
                  <a:pt x="414" y="64"/>
                </a:cubicBezTo>
                <a:cubicBezTo>
                  <a:pt x="413" y="64"/>
                  <a:pt x="413" y="65"/>
                  <a:pt x="411" y="65"/>
                </a:cubicBezTo>
                <a:cubicBezTo>
                  <a:pt x="410" y="63"/>
                  <a:pt x="409" y="66"/>
                  <a:pt x="407" y="64"/>
                </a:cubicBezTo>
                <a:cubicBezTo>
                  <a:pt x="407" y="64"/>
                  <a:pt x="407" y="64"/>
                  <a:pt x="407" y="64"/>
                </a:cubicBezTo>
                <a:cubicBezTo>
                  <a:pt x="403" y="65"/>
                  <a:pt x="397" y="65"/>
                  <a:pt x="393" y="64"/>
                </a:cubicBezTo>
                <a:cubicBezTo>
                  <a:pt x="373" y="64"/>
                  <a:pt x="373" y="64"/>
                  <a:pt x="373" y="64"/>
                </a:cubicBezTo>
                <a:cubicBezTo>
                  <a:pt x="371" y="65"/>
                  <a:pt x="367" y="65"/>
                  <a:pt x="365" y="64"/>
                </a:cubicBezTo>
                <a:cubicBezTo>
                  <a:pt x="367" y="64"/>
                  <a:pt x="367" y="64"/>
                  <a:pt x="367" y="64"/>
                </a:cubicBezTo>
                <a:cubicBezTo>
                  <a:pt x="363" y="64"/>
                  <a:pt x="359" y="63"/>
                  <a:pt x="356" y="64"/>
                </a:cubicBezTo>
                <a:cubicBezTo>
                  <a:pt x="347" y="64"/>
                  <a:pt x="338" y="65"/>
                  <a:pt x="330" y="63"/>
                </a:cubicBezTo>
                <a:cubicBezTo>
                  <a:pt x="344" y="62"/>
                  <a:pt x="354" y="64"/>
                  <a:pt x="368" y="62"/>
                </a:cubicBezTo>
                <a:cubicBezTo>
                  <a:pt x="335" y="62"/>
                  <a:pt x="335" y="62"/>
                  <a:pt x="335" y="62"/>
                </a:cubicBezTo>
                <a:cubicBezTo>
                  <a:pt x="345" y="61"/>
                  <a:pt x="357" y="61"/>
                  <a:pt x="368" y="61"/>
                </a:cubicBezTo>
                <a:cubicBezTo>
                  <a:pt x="369" y="61"/>
                  <a:pt x="369" y="60"/>
                  <a:pt x="370" y="61"/>
                </a:cubicBezTo>
                <a:cubicBezTo>
                  <a:pt x="371" y="59"/>
                  <a:pt x="375" y="60"/>
                  <a:pt x="378" y="60"/>
                </a:cubicBezTo>
                <a:cubicBezTo>
                  <a:pt x="375" y="61"/>
                  <a:pt x="375" y="61"/>
                  <a:pt x="375" y="61"/>
                </a:cubicBezTo>
                <a:cubicBezTo>
                  <a:pt x="382" y="61"/>
                  <a:pt x="391" y="61"/>
                  <a:pt x="399" y="61"/>
                </a:cubicBezTo>
                <a:cubicBezTo>
                  <a:pt x="400" y="60"/>
                  <a:pt x="400" y="60"/>
                  <a:pt x="400" y="60"/>
                </a:cubicBezTo>
                <a:cubicBezTo>
                  <a:pt x="402" y="59"/>
                  <a:pt x="404" y="61"/>
                  <a:pt x="406" y="60"/>
                </a:cubicBezTo>
                <a:cubicBezTo>
                  <a:pt x="406" y="60"/>
                  <a:pt x="406" y="60"/>
                  <a:pt x="406" y="60"/>
                </a:cubicBezTo>
                <a:cubicBezTo>
                  <a:pt x="426" y="61"/>
                  <a:pt x="450" y="60"/>
                  <a:pt x="471" y="60"/>
                </a:cubicBezTo>
                <a:cubicBezTo>
                  <a:pt x="453" y="59"/>
                  <a:pt x="433" y="59"/>
                  <a:pt x="415" y="59"/>
                </a:cubicBezTo>
                <a:cubicBezTo>
                  <a:pt x="415" y="59"/>
                  <a:pt x="415" y="59"/>
                  <a:pt x="415" y="59"/>
                </a:cubicBezTo>
                <a:cubicBezTo>
                  <a:pt x="414" y="59"/>
                  <a:pt x="414" y="59"/>
                  <a:pt x="414" y="59"/>
                </a:cubicBezTo>
                <a:cubicBezTo>
                  <a:pt x="410" y="57"/>
                  <a:pt x="407" y="61"/>
                  <a:pt x="403" y="59"/>
                </a:cubicBezTo>
                <a:cubicBezTo>
                  <a:pt x="396" y="61"/>
                  <a:pt x="390" y="57"/>
                  <a:pt x="383" y="59"/>
                </a:cubicBezTo>
                <a:cubicBezTo>
                  <a:pt x="381" y="58"/>
                  <a:pt x="381" y="58"/>
                  <a:pt x="381" y="58"/>
                </a:cubicBezTo>
                <a:cubicBezTo>
                  <a:pt x="393" y="57"/>
                  <a:pt x="403" y="59"/>
                  <a:pt x="414" y="58"/>
                </a:cubicBezTo>
                <a:cubicBezTo>
                  <a:pt x="404" y="57"/>
                  <a:pt x="404" y="57"/>
                  <a:pt x="404" y="57"/>
                </a:cubicBezTo>
                <a:cubicBezTo>
                  <a:pt x="403" y="57"/>
                  <a:pt x="399" y="58"/>
                  <a:pt x="399" y="56"/>
                </a:cubicBezTo>
                <a:cubicBezTo>
                  <a:pt x="381" y="55"/>
                  <a:pt x="381" y="55"/>
                  <a:pt x="381" y="55"/>
                </a:cubicBezTo>
                <a:cubicBezTo>
                  <a:pt x="380" y="55"/>
                  <a:pt x="379" y="55"/>
                  <a:pt x="379" y="54"/>
                </a:cubicBezTo>
                <a:cubicBezTo>
                  <a:pt x="380" y="54"/>
                  <a:pt x="381" y="54"/>
                  <a:pt x="382" y="54"/>
                </a:cubicBezTo>
                <a:cubicBezTo>
                  <a:pt x="382" y="54"/>
                  <a:pt x="382" y="54"/>
                  <a:pt x="382" y="54"/>
                </a:cubicBezTo>
                <a:cubicBezTo>
                  <a:pt x="382" y="54"/>
                  <a:pt x="381" y="54"/>
                  <a:pt x="381" y="54"/>
                </a:cubicBezTo>
                <a:cubicBezTo>
                  <a:pt x="383" y="54"/>
                  <a:pt x="383" y="54"/>
                  <a:pt x="383" y="54"/>
                </a:cubicBezTo>
                <a:cubicBezTo>
                  <a:pt x="383" y="54"/>
                  <a:pt x="383" y="54"/>
                  <a:pt x="382" y="54"/>
                </a:cubicBezTo>
                <a:cubicBezTo>
                  <a:pt x="383" y="54"/>
                  <a:pt x="383" y="54"/>
                  <a:pt x="383" y="54"/>
                </a:cubicBezTo>
                <a:cubicBezTo>
                  <a:pt x="384" y="54"/>
                  <a:pt x="387" y="53"/>
                  <a:pt x="388" y="54"/>
                </a:cubicBezTo>
                <a:cubicBezTo>
                  <a:pt x="388" y="54"/>
                  <a:pt x="388" y="54"/>
                  <a:pt x="388" y="54"/>
                </a:cubicBezTo>
                <a:cubicBezTo>
                  <a:pt x="426" y="54"/>
                  <a:pt x="426" y="54"/>
                  <a:pt x="426" y="54"/>
                </a:cubicBezTo>
                <a:cubicBezTo>
                  <a:pt x="425" y="53"/>
                  <a:pt x="425" y="53"/>
                  <a:pt x="425" y="53"/>
                </a:cubicBezTo>
                <a:cubicBezTo>
                  <a:pt x="407" y="52"/>
                  <a:pt x="386" y="52"/>
                  <a:pt x="368" y="51"/>
                </a:cubicBezTo>
                <a:cubicBezTo>
                  <a:pt x="366" y="51"/>
                  <a:pt x="360" y="51"/>
                  <a:pt x="362" y="49"/>
                </a:cubicBezTo>
                <a:cubicBezTo>
                  <a:pt x="364" y="50"/>
                  <a:pt x="365" y="48"/>
                  <a:pt x="367" y="49"/>
                </a:cubicBezTo>
                <a:cubicBezTo>
                  <a:pt x="366" y="49"/>
                  <a:pt x="366" y="49"/>
                  <a:pt x="366" y="49"/>
                </a:cubicBezTo>
                <a:cubicBezTo>
                  <a:pt x="367" y="49"/>
                  <a:pt x="367" y="49"/>
                  <a:pt x="367" y="49"/>
                </a:cubicBezTo>
                <a:cubicBezTo>
                  <a:pt x="367" y="49"/>
                  <a:pt x="367" y="49"/>
                  <a:pt x="367" y="49"/>
                </a:cubicBezTo>
                <a:cubicBezTo>
                  <a:pt x="368" y="49"/>
                  <a:pt x="368" y="49"/>
                  <a:pt x="368" y="49"/>
                </a:cubicBezTo>
                <a:cubicBezTo>
                  <a:pt x="383" y="49"/>
                  <a:pt x="383" y="49"/>
                  <a:pt x="383" y="49"/>
                </a:cubicBezTo>
                <a:cubicBezTo>
                  <a:pt x="387" y="48"/>
                  <a:pt x="387" y="48"/>
                  <a:pt x="387" y="48"/>
                </a:cubicBezTo>
                <a:cubicBezTo>
                  <a:pt x="381" y="48"/>
                  <a:pt x="375" y="48"/>
                  <a:pt x="369" y="48"/>
                </a:cubicBezTo>
                <a:cubicBezTo>
                  <a:pt x="368" y="47"/>
                  <a:pt x="368" y="47"/>
                  <a:pt x="368" y="47"/>
                </a:cubicBezTo>
                <a:cubicBezTo>
                  <a:pt x="372" y="46"/>
                  <a:pt x="378" y="47"/>
                  <a:pt x="381" y="46"/>
                </a:cubicBezTo>
                <a:cubicBezTo>
                  <a:pt x="376" y="45"/>
                  <a:pt x="373" y="46"/>
                  <a:pt x="368" y="46"/>
                </a:cubicBezTo>
                <a:cubicBezTo>
                  <a:pt x="368" y="45"/>
                  <a:pt x="368" y="45"/>
                  <a:pt x="368" y="45"/>
                </a:cubicBezTo>
                <a:cubicBezTo>
                  <a:pt x="368" y="45"/>
                  <a:pt x="369" y="45"/>
                  <a:pt x="370" y="45"/>
                </a:cubicBezTo>
                <a:cubicBezTo>
                  <a:pt x="372" y="43"/>
                  <a:pt x="375" y="44"/>
                  <a:pt x="378" y="44"/>
                </a:cubicBezTo>
                <a:cubicBezTo>
                  <a:pt x="382" y="44"/>
                  <a:pt x="385" y="44"/>
                  <a:pt x="388" y="44"/>
                </a:cubicBezTo>
                <a:cubicBezTo>
                  <a:pt x="391" y="43"/>
                  <a:pt x="397" y="44"/>
                  <a:pt x="400" y="44"/>
                </a:cubicBezTo>
                <a:cubicBezTo>
                  <a:pt x="400" y="44"/>
                  <a:pt x="399" y="44"/>
                  <a:pt x="399" y="44"/>
                </a:cubicBezTo>
                <a:cubicBezTo>
                  <a:pt x="400" y="43"/>
                  <a:pt x="400" y="42"/>
                  <a:pt x="402" y="42"/>
                </a:cubicBezTo>
                <a:cubicBezTo>
                  <a:pt x="403" y="42"/>
                  <a:pt x="404" y="42"/>
                  <a:pt x="404" y="43"/>
                </a:cubicBezTo>
                <a:cubicBezTo>
                  <a:pt x="405" y="43"/>
                  <a:pt x="407" y="43"/>
                  <a:pt x="408" y="43"/>
                </a:cubicBezTo>
                <a:cubicBezTo>
                  <a:pt x="408" y="42"/>
                  <a:pt x="408" y="42"/>
                  <a:pt x="408" y="42"/>
                </a:cubicBezTo>
                <a:cubicBezTo>
                  <a:pt x="409" y="43"/>
                  <a:pt x="411" y="42"/>
                  <a:pt x="412" y="43"/>
                </a:cubicBezTo>
                <a:cubicBezTo>
                  <a:pt x="412" y="43"/>
                  <a:pt x="412" y="43"/>
                  <a:pt x="412" y="43"/>
                </a:cubicBezTo>
                <a:cubicBezTo>
                  <a:pt x="419" y="43"/>
                  <a:pt x="428" y="44"/>
                  <a:pt x="435" y="43"/>
                </a:cubicBezTo>
                <a:cubicBezTo>
                  <a:pt x="437" y="43"/>
                  <a:pt x="445" y="43"/>
                  <a:pt x="450" y="43"/>
                </a:cubicBezTo>
                <a:cubicBezTo>
                  <a:pt x="451" y="42"/>
                  <a:pt x="451" y="42"/>
                  <a:pt x="451" y="42"/>
                </a:cubicBezTo>
                <a:cubicBezTo>
                  <a:pt x="435" y="42"/>
                  <a:pt x="435" y="42"/>
                  <a:pt x="435" y="42"/>
                </a:cubicBezTo>
                <a:cubicBezTo>
                  <a:pt x="434" y="42"/>
                  <a:pt x="434" y="42"/>
                  <a:pt x="434" y="42"/>
                </a:cubicBezTo>
                <a:cubicBezTo>
                  <a:pt x="424" y="42"/>
                  <a:pt x="424" y="42"/>
                  <a:pt x="424" y="42"/>
                </a:cubicBezTo>
                <a:cubicBezTo>
                  <a:pt x="414" y="40"/>
                  <a:pt x="402" y="40"/>
                  <a:pt x="391" y="40"/>
                </a:cubicBezTo>
                <a:cubicBezTo>
                  <a:pt x="385" y="39"/>
                  <a:pt x="379" y="39"/>
                  <a:pt x="373" y="38"/>
                </a:cubicBezTo>
                <a:cubicBezTo>
                  <a:pt x="380" y="36"/>
                  <a:pt x="388" y="37"/>
                  <a:pt x="396" y="36"/>
                </a:cubicBezTo>
                <a:cubicBezTo>
                  <a:pt x="390" y="35"/>
                  <a:pt x="382" y="36"/>
                  <a:pt x="376" y="35"/>
                </a:cubicBezTo>
                <a:cubicBezTo>
                  <a:pt x="402" y="35"/>
                  <a:pt x="431" y="37"/>
                  <a:pt x="459" y="36"/>
                </a:cubicBezTo>
                <a:cubicBezTo>
                  <a:pt x="460" y="35"/>
                  <a:pt x="460" y="35"/>
                  <a:pt x="460" y="35"/>
                </a:cubicBezTo>
                <a:cubicBezTo>
                  <a:pt x="452" y="34"/>
                  <a:pt x="443" y="35"/>
                  <a:pt x="435" y="34"/>
                </a:cubicBezTo>
                <a:cubicBezTo>
                  <a:pt x="435" y="33"/>
                  <a:pt x="435" y="33"/>
                  <a:pt x="435" y="33"/>
                </a:cubicBezTo>
                <a:cubicBezTo>
                  <a:pt x="445" y="33"/>
                  <a:pt x="445" y="33"/>
                  <a:pt x="445" y="33"/>
                </a:cubicBezTo>
                <a:cubicBezTo>
                  <a:pt x="429" y="32"/>
                  <a:pt x="414" y="31"/>
                  <a:pt x="397" y="32"/>
                </a:cubicBezTo>
                <a:cubicBezTo>
                  <a:pt x="395" y="31"/>
                  <a:pt x="393" y="31"/>
                  <a:pt x="391" y="30"/>
                </a:cubicBezTo>
                <a:cubicBezTo>
                  <a:pt x="410" y="30"/>
                  <a:pt x="428" y="32"/>
                  <a:pt x="445" y="31"/>
                </a:cubicBezTo>
                <a:cubicBezTo>
                  <a:pt x="439" y="31"/>
                  <a:pt x="434" y="30"/>
                  <a:pt x="428" y="30"/>
                </a:cubicBezTo>
                <a:cubicBezTo>
                  <a:pt x="426" y="30"/>
                  <a:pt x="426" y="30"/>
                  <a:pt x="426" y="30"/>
                </a:cubicBezTo>
                <a:cubicBezTo>
                  <a:pt x="428" y="29"/>
                  <a:pt x="428" y="29"/>
                  <a:pt x="428" y="29"/>
                </a:cubicBezTo>
                <a:cubicBezTo>
                  <a:pt x="449" y="29"/>
                  <a:pt x="449" y="29"/>
                  <a:pt x="449" y="29"/>
                </a:cubicBezTo>
                <a:cubicBezTo>
                  <a:pt x="449" y="29"/>
                  <a:pt x="449" y="29"/>
                  <a:pt x="449" y="29"/>
                </a:cubicBezTo>
                <a:cubicBezTo>
                  <a:pt x="432" y="28"/>
                  <a:pt x="415" y="28"/>
                  <a:pt x="398" y="27"/>
                </a:cubicBezTo>
                <a:cubicBezTo>
                  <a:pt x="399" y="26"/>
                  <a:pt x="399" y="26"/>
                  <a:pt x="399" y="26"/>
                </a:cubicBezTo>
                <a:cubicBezTo>
                  <a:pt x="417" y="24"/>
                  <a:pt x="432" y="30"/>
                  <a:pt x="449" y="27"/>
                </a:cubicBezTo>
                <a:cubicBezTo>
                  <a:pt x="444" y="26"/>
                  <a:pt x="440" y="27"/>
                  <a:pt x="436" y="26"/>
                </a:cubicBezTo>
                <a:cubicBezTo>
                  <a:pt x="445" y="26"/>
                  <a:pt x="455" y="25"/>
                  <a:pt x="464" y="25"/>
                </a:cubicBezTo>
                <a:cubicBezTo>
                  <a:pt x="463" y="23"/>
                  <a:pt x="471" y="25"/>
                  <a:pt x="474" y="23"/>
                </a:cubicBezTo>
                <a:cubicBezTo>
                  <a:pt x="461" y="23"/>
                  <a:pt x="447" y="23"/>
                  <a:pt x="435" y="22"/>
                </a:cubicBezTo>
                <a:cubicBezTo>
                  <a:pt x="438" y="21"/>
                  <a:pt x="441" y="21"/>
                  <a:pt x="444" y="21"/>
                </a:cubicBezTo>
                <a:cubicBezTo>
                  <a:pt x="443" y="21"/>
                  <a:pt x="443" y="21"/>
                  <a:pt x="443" y="20"/>
                </a:cubicBezTo>
                <a:cubicBezTo>
                  <a:pt x="443" y="20"/>
                  <a:pt x="443" y="20"/>
                  <a:pt x="443" y="20"/>
                </a:cubicBezTo>
                <a:cubicBezTo>
                  <a:pt x="452" y="20"/>
                  <a:pt x="460" y="21"/>
                  <a:pt x="468" y="19"/>
                </a:cubicBezTo>
                <a:cubicBezTo>
                  <a:pt x="464" y="19"/>
                  <a:pt x="460" y="19"/>
                  <a:pt x="457" y="18"/>
                </a:cubicBezTo>
                <a:cubicBezTo>
                  <a:pt x="457" y="18"/>
                  <a:pt x="458" y="17"/>
                  <a:pt x="458" y="17"/>
                </a:cubicBezTo>
                <a:cubicBezTo>
                  <a:pt x="457" y="17"/>
                  <a:pt x="455" y="17"/>
                  <a:pt x="454" y="16"/>
                </a:cubicBezTo>
                <a:cubicBezTo>
                  <a:pt x="455" y="15"/>
                  <a:pt x="455" y="15"/>
                  <a:pt x="455" y="15"/>
                </a:cubicBezTo>
                <a:cubicBezTo>
                  <a:pt x="459" y="17"/>
                  <a:pt x="463" y="15"/>
                  <a:pt x="467" y="15"/>
                </a:cubicBezTo>
                <a:cubicBezTo>
                  <a:pt x="446" y="13"/>
                  <a:pt x="446" y="13"/>
                  <a:pt x="446" y="13"/>
                </a:cubicBezTo>
                <a:cubicBezTo>
                  <a:pt x="457" y="13"/>
                  <a:pt x="467" y="13"/>
                  <a:pt x="478" y="13"/>
                </a:cubicBezTo>
                <a:close/>
                <a:moveTo>
                  <a:pt x="20" y="46"/>
                </a:moveTo>
                <a:cubicBezTo>
                  <a:pt x="22" y="46"/>
                  <a:pt x="22" y="46"/>
                  <a:pt x="22" y="46"/>
                </a:cubicBezTo>
                <a:cubicBezTo>
                  <a:pt x="22" y="46"/>
                  <a:pt x="22" y="46"/>
                  <a:pt x="22" y="46"/>
                </a:cubicBezTo>
                <a:lnTo>
                  <a:pt x="20" y="46"/>
                </a:lnTo>
                <a:close/>
                <a:moveTo>
                  <a:pt x="224" y="74"/>
                </a:moveTo>
                <a:cubicBezTo>
                  <a:pt x="214" y="74"/>
                  <a:pt x="214" y="74"/>
                  <a:pt x="214" y="74"/>
                </a:cubicBezTo>
                <a:cubicBezTo>
                  <a:pt x="213" y="74"/>
                  <a:pt x="213" y="74"/>
                  <a:pt x="212" y="74"/>
                </a:cubicBezTo>
                <a:cubicBezTo>
                  <a:pt x="214" y="74"/>
                  <a:pt x="214" y="74"/>
                  <a:pt x="214" y="74"/>
                </a:cubicBezTo>
                <a:cubicBezTo>
                  <a:pt x="216" y="74"/>
                  <a:pt x="217" y="73"/>
                  <a:pt x="218" y="73"/>
                </a:cubicBezTo>
                <a:cubicBezTo>
                  <a:pt x="234" y="73"/>
                  <a:pt x="234" y="73"/>
                  <a:pt x="234" y="73"/>
                </a:cubicBezTo>
                <a:cubicBezTo>
                  <a:pt x="234" y="73"/>
                  <a:pt x="234" y="73"/>
                  <a:pt x="235" y="73"/>
                </a:cubicBezTo>
                <a:cubicBezTo>
                  <a:pt x="234" y="73"/>
                  <a:pt x="234" y="73"/>
                  <a:pt x="234" y="73"/>
                </a:cubicBezTo>
                <a:cubicBezTo>
                  <a:pt x="230" y="73"/>
                  <a:pt x="227" y="73"/>
                  <a:pt x="224" y="74"/>
                </a:cubicBezTo>
                <a:close/>
                <a:moveTo>
                  <a:pt x="380" y="69"/>
                </a:moveTo>
                <a:cubicBezTo>
                  <a:pt x="379" y="69"/>
                  <a:pt x="378" y="69"/>
                  <a:pt x="377" y="69"/>
                </a:cubicBezTo>
                <a:cubicBezTo>
                  <a:pt x="377" y="69"/>
                  <a:pt x="379" y="69"/>
                  <a:pt x="380" y="69"/>
                </a:cubicBezTo>
                <a:close/>
                <a:moveTo>
                  <a:pt x="367" y="70"/>
                </a:moveTo>
                <a:cubicBezTo>
                  <a:pt x="364" y="70"/>
                  <a:pt x="364" y="70"/>
                  <a:pt x="364" y="70"/>
                </a:cubicBezTo>
                <a:cubicBezTo>
                  <a:pt x="364" y="70"/>
                  <a:pt x="364" y="70"/>
                  <a:pt x="364" y="70"/>
                </a:cubicBezTo>
                <a:cubicBezTo>
                  <a:pt x="364" y="70"/>
                  <a:pt x="364" y="70"/>
                  <a:pt x="364" y="70"/>
                </a:cubicBezTo>
                <a:cubicBezTo>
                  <a:pt x="365" y="70"/>
                  <a:pt x="366" y="69"/>
                  <a:pt x="367" y="70"/>
                </a:cubicBezTo>
                <a:close/>
                <a:moveTo>
                  <a:pt x="415" y="11"/>
                </a:moveTo>
                <a:cubicBezTo>
                  <a:pt x="410" y="11"/>
                  <a:pt x="410" y="11"/>
                  <a:pt x="410" y="11"/>
                </a:cubicBezTo>
                <a:cubicBezTo>
                  <a:pt x="411" y="11"/>
                  <a:pt x="413" y="11"/>
                  <a:pt x="415" y="11"/>
                </a:cubicBezTo>
                <a:cubicBezTo>
                  <a:pt x="419" y="11"/>
                  <a:pt x="419" y="11"/>
                  <a:pt x="419" y="11"/>
                </a:cubicBezTo>
                <a:cubicBezTo>
                  <a:pt x="417" y="12"/>
                  <a:pt x="416" y="11"/>
                  <a:pt x="415" y="11"/>
                </a:cubicBezTo>
                <a:close/>
                <a:moveTo>
                  <a:pt x="422" y="12"/>
                </a:moveTo>
                <a:cubicBezTo>
                  <a:pt x="428" y="12"/>
                  <a:pt x="433" y="12"/>
                  <a:pt x="439" y="13"/>
                </a:cubicBezTo>
                <a:cubicBezTo>
                  <a:pt x="433" y="12"/>
                  <a:pt x="428" y="12"/>
                  <a:pt x="422" y="12"/>
                </a:cubicBezTo>
                <a:close/>
              </a:path>
            </a:pathLst>
          </a:custGeom>
          <a:gradFill>
            <a:gsLst>
              <a:gs pos="51000">
                <a:srgbClr val="9EA5A9">
                  <a:alpha val="9000"/>
                </a:srgbClr>
              </a:gs>
              <a:gs pos="91000">
                <a:srgbClr val="556268"/>
              </a:gs>
            </a:gsLst>
            <a:lin ang="5400000" scaled="0"/>
          </a:gradFill>
          <a:ln>
            <a:noFill/>
          </a:ln>
        </p:spPr>
        <p:txBody>
          <a:bodyPr vert="horz" wrap="square" lIns="91440" tIns="45720" rIns="91440" bIns="45720" numCol="1" anchor="t" anchorCtr="0" compatLnSpc="1"/>
          <a:lstStyle/>
          <a:p>
            <a:pPr lvl="0"/>
            <a:endParaRPr lang="zh-CN" altLang="en-US" dirty="0">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pic>
        <p:nvPicPr>
          <p:cNvPr id="8" name="图片 7" descr="C:\Users\111\Desktop\5f8bb6d1724e1.jpg5f8bb6d1724e1"/>
          <p:cNvPicPr>
            <a:picLocks noChangeAspect="1"/>
          </p:cNvPicPr>
          <p:nvPr/>
        </p:nvPicPr>
        <p:blipFill>
          <a:blip r:embed="rId3"/>
          <a:srcRect/>
          <a:stretch>
            <a:fillRect/>
          </a:stretch>
        </p:blipFill>
        <p:spPr>
          <a:xfrm>
            <a:off x="6218555" y="1303655"/>
            <a:ext cx="4813300" cy="2406015"/>
          </a:xfrm>
          <a:custGeom>
            <a:avLst/>
            <a:gdLst>
              <a:gd name="connsiteX0" fmla="*/ 0 w 2133509"/>
              <a:gd name="connsiteY0" fmla="*/ 0 h 2133511"/>
              <a:gd name="connsiteX1" fmla="*/ 2133509 w 2133509"/>
              <a:gd name="connsiteY1" fmla="*/ 0 h 2133511"/>
              <a:gd name="connsiteX2" fmla="*/ 2133509 w 2133509"/>
              <a:gd name="connsiteY2" fmla="*/ 2133511 h 2133511"/>
              <a:gd name="connsiteX3" fmla="*/ 0 w 2133509"/>
              <a:gd name="connsiteY3" fmla="*/ 2133511 h 2133511"/>
            </a:gdLst>
            <a:ahLst/>
            <a:cxnLst>
              <a:cxn ang="0">
                <a:pos x="connsiteX0" y="connsiteY0"/>
              </a:cxn>
              <a:cxn ang="0">
                <a:pos x="connsiteX1" y="connsiteY1"/>
              </a:cxn>
              <a:cxn ang="0">
                <a:pos x="connsiteX2" y="connsiteY2"/>
              </a:cxn>
              <a:cxn ang="0">
                <a:pos x="connsiteX3" y="connsiteY3"/>
              </a:cxn>
            </a:cxnLst>
            <a:rect l="l" t="t" r="r" b="b"/>
            <a:pathLst>
              <a:path w="2133509" h="2133511">
                <a:moveTo>
                  <a:pt x="0" y="0"/>
                </a:moveTo>
                <a:lnTo>
                  <a:pt x="2133509" y="0"/>
                </a:lnTo>
                <a:lnTo>
                  <a:pt x="2133509" y="2133511"/>
                </a:lnTo>
                <a:lnTo>
                  <a:pt x="0" y="2133511"/>
                </a:lnTo>
                <a:close/>
              </a:path>
            </a:pathLst>
          </a:custGeom>
          <a:ln w="38100">
            <a:noFill/>
          </a:ln>
        </p:spPr>
      </p:pic>
      <p:sp>
        <p:nvSpPr>
          <p:cNvPr id="19" name="TextBox 76"/>
          <p:cNvSpPr txBox="1"/>
          <p:nvPr/>
        </p:nvSpPr>
        <p:spPr>
          <a:xfrm>
            <a:off x="2166628" y="2651656"/>
            <a:ext cx="490220" cy="1852274"/>
          </a:xfrm>
          <a:prstGeom prst="rect">
            <a:avLst/>
          </a:prstGeom>
          <a:noFill/>
        </p:spPr>
        <p:txBody>
          <a:bodyPr vert="eaVert" wrap="square" rtlCol="0">
            <a:spAutoFit/>
          </a:bodyPr>
          <a:lstStyle/>
          <a:p>
            <a:r>
              <a:rPr lang="zh-CN" altLang="en-US" sz="2000" dirty="0">
                <a:solidFill>
                  <a:srgbClr val="556268"/>
                </a:solidFill>
                <a:latin typeface="思源宋体" panose="02020700000000000000" charset="-122"/>
                <a:ea typeface="思源宋体" panose="02020700000000000000" charset="-122"/>
                <a:sym typeface="思源黑体 CN Regular" panose="020B0500000000000000" pitchFamily="34" charset="-122"/>
              </a:rPr>
              <a:t>添加标题</a:t>
            </a:r>
            <a:endParaRPr lang="zh-CN" altLang="en-US" sz="2000" dirty="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20" name="文本框 19"/>
          <p:cNvSpPr txBox="1"/>
          <p:nvPr/>
        </p:nvSpPr>
        <p:spPr>
          <a:xfrm>
            <a:off x="1499602" y="2651656"/>
            <a:ext cx="664797" cy="2143760"/>
          </a:xfrm>
          <a:prstGeom prst="rect">
            <a:avLst/>
          </a:prstGeom>
          <a:noFill/>
        </p:spPr>
        <p:txBody>
          <a:bodyPr vert="eaVert" wrap="square" rtlCol="0">
            <a:spAutoFit/>
          </a:bodyPr>
          <a:lstStyle/>
          <a:p>
            <a:pPr>
              <a:lnSpc>
                <a:spcPct val="130000"/>
              </a:lnSpc>
            </a:pPr>
            <a:r>
              <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a:t>
            </a:r>
            <a:endPar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21" name="TextBox 76"/>
          <p:cNvSpPr txBox="1"/>
          <p:nvPr/>
        </p:nvSpPr>
        <p:spPr>
          <a:xfrm>
            <a:off x="3906493" y="2651656"/>
            <a:ext cx="492443" cy="1852274"/>
          </a:xfrm>
          <a:prstGeom prst="rect">
            <a:avLst/>
          </a:prstGeom>
          <a:noFill/>
        </p:spPr>
        <p:txBody>
          <a:bodyPr vert="eaVert" wrap="square" rtlCol="0">
            <a:spAutoFit/>
          </a:bodyPr>
          <a:lstStyle/>
          <a:p>
            <a:r>
              <a:rPr lang="zh-CN" altLang="en-US" sz="2000" dirty="0">
                <a:solidFill>
                  <a:srgbClr val="556268"/>
                </a:solidFill>
                <a:latin typeface="思源宋体" panose="02020700000000000000" charset="-122"/>
                <a:ea typeface="思源宋体" panose="02020700000000000000" charset="-122"/>
                <a:sym typeface="思源黑体 CN Regular" panose="020B0500000000000000" pitchFamily="34" charset="-122"/>
              </a:rPr>
              <a:t>添加标题</a:t>
            </a:r>
            <a:endParaRPr lang="zh-CN" altLang="en-US" sz="2000" dirty="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22" name="文本框 21"/>
          <p:cNvSpPr txBox="1"/>
          <p:nvPr/>
        </p:nvSpPr>
        <p:spPr>
          <a:xfrm>
            <a:off x="3241690" y="2651656"/>
            <a:ext cx="664797" cy="2143760"/>
          </a:xfrm>
          <a:prstGeom prst="rect">
            <a:avLst/>
          </a:prstGeom>
          <a:noFill/>
        </p:spPr>
        <p:txBody>
          <a:bodyPr vert="eaVert" wrap="square" rtlCol="0">
            <a:spAutoFit/>
          </a:bodyPr>
          <a:lstStyle/>
          <a:p>
            <a:pPr>
              <a:lnSpc>
                <a:spcPct val="130000"/>
              </a:lnSpc>
            </a:pPr>
            <a:r>
              <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a:t>
            </a:r>
            <a:endParaRPr lang="zh-CN" altLang="en-US" sz="1200" kern="0" dirty="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23" name="Freeform 218"/>
          <p:cNvSpPr>
            <a:spLocks noChangeAspect="1" noEditPoints="1"/>
          </p:cNvSpPr>
          <p:nvPr/>
        </p:nvSpPr>
        <p:spPr bwMode="auto">
          <a:xfrm>
            <a:off x="2171980" y="1772458"/>
            <a:ext cx="393284" cy="413452"/>
          </a:xfrm>
          <a:custGeom>
            <a:avLst/>
            <a:gdLst>
              <a:gd name="T0" fmla="*/ 61 w 117"/>
              <a:gd name="T1" fmla="*/ 38 h 123"/>
              <a:gd name="T2" fmla="*/ 72 w 117"/>
              <a:gd name="T3" fmla="*/ 43 h 123"/>
              <a:gd name="T4" fmla="*/ 76 w 117"/>
              <a:gd name="T5" fmla="*/ 47 h 123"/>
              <a:gd name="T6" fmla="*/ 63 w 117"/>
              <a:gd name="T7" fmla="*/ 62 h 123"/>
              <a:gd name="T8" fmla="*/ 61 w 117"/>
              <a:gd name="T9" fmla="*/ 59 h 123"/>
              <a:gd name="T10" fmla="*/ 54 w 117"/>
              <a:gd name="T11" fmla="*/ 57 h 123"/>
              <a:gd name="T12" fmla="*/ 49 w 117"/>
              <a:gd name="T13" fmla="*/ 59 h 123"/>
              <a:gd name="T14" fmla="*/ 24 w 117"/>
              <a:gd name="T15" fmla="*/ 83 h 123"/>
              <a:gd name="T16" fmla="*/ 20 w 117"/>
              <a:gd name="T17" fmla="*/ 88 h 123"/>
              <a:gd name="T18" fmla="*/ 20 w 117"/>
              <a:gd name="T19" fmla="*/ 94 h 123"/>
              <a:gd name="T20" fmla="*/ 24 w 117"/>
              <a:gd name="T21" fmla="*/ 100 h 123"/>
              <a:gd name="T22" fmla="*/ 27 w 117"/>
              <a:gd name="T23" fmla="*/ 102 h 123"/>
              <a:gd name="T24" fmla="*/ 33 w 117"/>
              <a:gd name="T25" fmla="*/ 104 h 123"/>
              <a:gd name="T26" fmla="*/ 38 w 117"/>
              <a:gd name="T27" fmla="*/ 102 h 123"/>
              <a:gd name="T28" fmla="*/ 51 w 117"/>
              <a:gd name="T29" fmla="*/ 91 h 123"/>
              <a:gd name="T30" fmla="*/ 58 w 117"/>
              <a:gd name="T31" fmla="*/ 88 h 123"/>
              <a:gd name="T32" fmla="*/ 65 w 117"/>
              <a:gd name="T33" fmla="*/ 91 h 123"/>
              <a:gd name="T34" fmla="*/ 67 w 117"/>
              <a:gd name="T35" fmla="*/ 97 h 123"/>
              <a:gd name="T36" fmla="*/ 65 w 117"/>
              <a:gd name="T37" fmla="*/ 104 h 123"/>
              <a:gd name="T38" fmla="*/ 45 w 117"/>
              <a:gd name="T39" fmla="*/ 121 h 123"/>
              <a:gd name="T40" fmla="*/ 33 w 117"/>
              <a:gd name="T41" fmla="*/ 123 h 123"/>
              <a:gd name="T42" fmla="*/ 11 w 117"/>
              <a:gd name="T43" fmla="*/ 114 h 123"/>
              <a:gd name="T44" fmla="*/ 3 w 117"/>
              <a:gd name="T45" fmla="*/ 102 h 123"/>
              <a:gd name="T46" fmla="*/ 3 w 117"/>
              <a:gd name="T47" fmla="*/ 79 h 123"/>
              <a:gd name="T48" fmla="*/ 32 w 117"/>
              <a:gd name="T49" fmla="*/ 47 h 123"/>
              <a:gd name="T50" fmla="*/ 54 w 117"/>
              <a:gd name="T51" fmla="*/ 38 h 123"/>
              <a:gd name="T52" fmla="*/ 97 w 117"/>
              <a:gd name="T53" fmla="*/ 3 h 123"/>
              <a:gd name="T54" fmla="*/ 108 w 117"/>
              <a:gd name="T55" fmla="*/ 9 h 123"/>
              <a:gd name="T56" fmla="*/ 117 w 117"/>
              <a:gd name="T57" fmla="*/ 32 h 123"/>
              <a:gd name="T58" fmla="*/ 108 w 117"/>
              <a:gd name="T59" fmla="*/ 54 h 123"/>
              <a:gd name="T60" fmla="*/ 75 w 117"/>
              <a:gd name="T61" fmla="*/ 83 h 123"/>
              <a:gd name="T62" fmla="*/ 63 w 117"/>
              <a:gd name="T63" fmla="*/ 85 h 123"/>
              <a:gd name="T64" fmla="*/ 42 w 117"/>
              <a:gd name="T65" fmla="*/ 76 h 123"/>
              <a:gd name="T66" fmla="*/ 54 w 117"/>
              <a:gd name="T67" fmla="*/ 62 h 123"/>
              <a:gd name="T68" fmla="*/ 58 w 117"/>
              <a:gd name="T69" fmla="*/ 64 h 123"/>
              <a:gd name="T70" fmla="*/ 63 w 117"/>
              <a:gd name="T71" fmla="*/ 66 h 123"/>
              <a:gd name="T72" fmla="*/ 70 w 117"/>
              <a:gd name="T73" fmla="*/ 64 h 123"/>
              <a:gd name="T74" fmla="*/ 95 w 117"/>
              <a:gd name="T75" fmla="*/ 41 h 123"/>
              <a:gd name="T76" fmla="*/ 97 w 117"/>
              <a:gd name="T77" fmla="*/ 36 h 123"/>
              <a:gd name="T78" fmla="*/ 97 w 117"/>
              <a:gd name="T79" fmla="*/ 29 h 123"/>
              <a:gd name="T80" fmla="*/ 95 w 117"/>
              <a:gd name="T81" fmla="*/ 24 h 123"/>
              <a:gd name="T82" fmla="*/ 91 w 117"/>
              <a:gd name="T83" fmla="*/ 21 h 123"/>
              <a:gd name="T84" fmla="*/ 86 w 117"/>
              <a:gd name="T85" fmla="*/ 19 h 123"/>
              <a:gd name="T86" fmla="*/ 79 w 117"/>
              <a:gd name="T87" fmla="*/ 21 h 123"/>
              <a:gd name="T88" fmla="*/ 67 w 117"/>
              <a:gd name="T89" fmla="*/ 32 h 123"/>
              <a:gd name="T90" fmla="*/ 61 w 117"/>
              <a:gd name="T91" fmla="*/ 34 h 123"/>
              <a:gd name="T92" fmla="*/ 54 w 117"/>
              <a:gd name="T93" fmla="*/ 32 h 123"/>
              <a:gd name="T94" fmla="*/ 51 w 117"/>
              <a:gd name="T95" fmla="*/ 25 h 123"/>
              <a:gd name="T96" fmla="*/ 54 w 117"/>
              <a:gd name="T97" fmla="*/ 19 h 123"/>
              <a:gd name="T98" fmla="*/ 74 w 117"/>
              <a:gd name="T99" fmla="*/ 3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17" h="123">
                <a:moveTo>
                  <a:pt x="54" y="38"/>
                </a:moveTo>
                <a:lnTo>
                  <a:pt x="61" y="38"/>
                </a:lnTo>
                <a:lnTo>
                  <a:pt x="66" y="41"/>
                </a:lnTo>
                <a:lnTo>
                  <a:pt x="72" y="43"/>
                </a:lnTo>
                <a:lnTo>
                  <a:pt x="75" y="45"/>
                </a:lnTo>
                <a:lnTo>
                  <a:pt x="76" y="47"/>
                </a:lnTo>
                <a:lnTo>
                  <a:pt x="78" y="47"/>
                </a:lnTo>
                <a:lnTo>
                  <a:pt x="63" y="62"/>
                </a:lnTo>
                <a:lnTo>
                  <a:pt x="62" y="60"/>
                </a:lnTo>
                <a:lnTo>
                  <a:pt x="61" y="59"/>
                </a:lnTo>
                <a:lnTo>
                  <a:pt x="57" y="58"/>
                </a:lnTo>
                <a:lnTo>
                  <a:pt x="54" y="57"/>
                </a:lnTo>
                <a:lnTo>
                  <a:pt x="51" y="58"/>
                </a:lnTo>
                <a:lnTo>
                  <a:pt x="49" y="59"/>
                </a:lnTo>
                <a:lnTo>
                  <a:pt x="46" y="60"/>
                </a:lnTo>
                <a:lnTo>
                  <a:pt x="24" y="83"/>
                </a:lnTo>
                <a:lnTo>
                  <a:pt x="21" y="85"/>
                </a:lnTo>
                <a:lnTo>
                  <a:pt x="20" y="88"/>
                </a:lnTo>
                <a:lnTo>
                  <a:pt x="20" y="91"/>
                </a:lnTo>
                <a:lnTo>
                  <a:pt x="20" y="94"/>
                </a:lnTo>
                <a:lnTo>
                  <a:pt x="21" y="97"/>
                </a:lnTo>
                <a:lnTo>
                  <a:pt x="24" y="100"/>
                </a:lnTo>
                <a:lnTo>
                  <a:pt x="24" y="100"/>
                </a:lnTo>
                <a:lnTo>
                  <a:pt x="27" y="102"/>
                </a:lnTo>
                <a:lnTo>
                  <a:pt x="31" y="104"/>
                </a:lnTo>
                <a:lnTo>
                  <a:pt x="33" y="104"/>
                </a:lnTo>
                <a:lnTo>
                  <a:pt x="36" y="104"/>
                </a:lnTo>
                <a:lnTo>
                  <a:pt x="38" y="102"/>
                </a:lnTo>
                <a:lnTo>
                  <a:pt x="41" y="100"/>
                </a:lnTo>
                <a:lnTo>
                  <a:pt x="51" y="91"/>
                </a:lnTo>
                <a:lnTo>
                  <a:pt x="54" y="89"/>
                </a:lnTo>
                <a:lnTo>
                  <a:pt x="58" y="88"/>
                </a:lnTo>
                <a:lnTo>
                  <a:pt x="61" y="89"/>
                </a:lnTo>
                <a:lnTo>
                  <a:pt x="65" y="91"/>
                </a:lnTo>
                <a:lnTo>
                  <a:pt x="66" y="94"/>
                </a:lnTo>
                <a:lnTo>
                  <a:pt x="67" y="97"/>
                </a:lnTo>
                <a:lnTo>
                  <a:pt x="66" y="101"/>
                </a:lnTo>
                <a:lnTo>
                  <a:pt x="65" y="104"/>
                </a:lnTo>
                <a:lnTo>
                  <a:pt x="55" y="114"/>
                </a:lnTo>
                <a:lnTo>
                  <a:pt x="45" y="121"/>
                </a:lnTo>
                <a:lnTo>
                  <a:pt x="33" y="123"/>
                </a:lnTo>
                <a:lnTo>
                  <a:pt x="33" y="123"/>
                </a:lnTo>
                <a:lnTo>
                  <a:pt x="21" y="121"/>
                </a:lnTo>
                <a:lnTo>
                  <a:pt x="11" y="114"/>
                </a:lnTo>
                <a:lnTo>
                  <a:pt x="10" y="113"/>
                </a:lnTo>
                <a:lnTo>
                  <a:pt x="3" y="102"/>
                </a:lnTo>
                <a:lnTo>
                  <a:pt x="0" y="91"/>
                </a:lnTo>
                <a:lnTo>
                  <a:pt x="3" y="79"/>
                </a:lnTo>
                <a:lnTo>
                  <a:pt x="10" y="70"/>
                </a:lnTo>
                <a:lnTo>
                  <a:pt x="32" y="47"/>
                </a:lnTo>
                <a:lnTo>
                  <a:pt x="42" y="40"/>
                </a:lnTo>
                <a:lnTo>
                  <a:pt x="54" y="38"/>
                </a:lnTo>
                <a:close/>
                <a:moveTo>
                  <a:pt x="86" y="0"/>
                </a:moveTo>
                <a:lnTo>
                  <a:pt x="97" y="3"/>
                </a:lnTo>
                <a:lnTo>
                  <a:pt x="107" y="9"/>
                </a:lnTo>
                <a:lnTo>
                  <a:pt x="108" y="9"/>
                </a:lnTo>
                <a:lnTo>
                  <a:pt x="114" y="20"/>
                </a:lnTo>
                <a:lnTo>
                  <a:pt x="117" y="32"/>
                </a:lnTo>
                <a:lnTo>
                  <a:pt x="114" y="43"/>
                </a:lnTo>
                <a:lnTo>
                  <a:pt x="108" y="54"/>
                </a:lnTo>
                <a:lnTo>
                  <a:pt x="86" y="76"/>
                </a:lnTo>
                <a:lnTo>
                  <a:pt x="75" y="83"/>
                </a:lnTo>
                <a:lnTo>
                  <a:pt x="63" y="85"/>
                </a:lnTo>
                <a:lnTo>
                  <a:pt x="63" y="85"/>
                </a:lnTo>
                <a:lnTo>
                  <a:pt x="51" y="83"/>
                </a:lnTo>
                <a:lnTo>
                  <a:pt x="42" y="76"/>
                </a:lnTo>
                <a:lnTo>
                  <a:pt x="41" y="75"/>
                </a:lnTo>
                <a:lnTo>
                  <a:pt x="54" y="62"/>
                </a:lnTo>
                <a:lnTo>
                  <a:pt x="55" y="63"/>
                </a:lnTo>
                <a:lnTo>
                  <a:pt x="58" y="64"/>
                </a:lnTo>
                <a:lnTo>
                  <a:pt x="61" y="66"/>
                </a:lnTo>
                <a:lnTo>
                  <a:pt x="63" y="66"/>
                </a:lnTo>
                <a:lnTo>
                  <a:pt x="67" y="66"/>
                </a:lnTo>
                <a:lnTo>
                  <a:pt x="70" y="64"/>
                </a:lnTo>
                <a:lnTo>
                  <a:pt x="72" y="63"/>
                </a:lnTo>
                <a:lnTo>
                  <a:pt x="95" y="41"/>
                </a:lnTo>
                <a:lnTo>
                  <a:pt x="96" y="38"/>
                </a:lnTo>
                <a:lnTo>
                  <a:pt x="97" y="36"/>
                </a:lnTo>
                <a:lnTo>
                  <a:pt x="97" y="32"/>
                </a:lnTo>
                <a:lnTo>
                  <a:pt x="97" y="29"/>
                </a:lnTo>
                <a:lnTo>
                  <a:pt x="96" y="26"/>
                </a:lnTo>
                <a:lnTo>
                  <a:pt x="95" y="24"/>
                </a:lnTo>
                <a:lnTo>
                  <a:pt x="93" y="22"/>
                </a:lnTo>
                <a:lnTo>
                  <a:pt x="91" y="21"/>
                </a:lnTo>
                <a:lnTo>
                  <a:pt x="88" y="20"/>
                </a:lnTo>
                <a:lnTo>
                  <a:pt x="86" y="19"/>
                </a:lnTo>
                <a:lnTo>
                  <a:pt x="82" y="20"/>
                </a:lnTo>
                <a:lnTo>
                  <a:pt x="79" y="21"/>
                </a:lnTo>
                <a:lnTo>
                  <a:pt x="76" y="22"/>
                </a:lnTo>
                <a:lnTo>
                  <a:pt x="67" y="32"/>
                </a:lnTo>
                <a:lnTo>
                  <a:pt x="65" y="34"/>
                </a:lnTo>
                <a:lnTo>
                  <a:pt x="61" y="34"/>
                </a:lnTo>
                <a:lnTo>
                  <a:pt x="57" y="34"/>
                </a:lnTo>
                <a:lnTo>
                  <a:pt x="54" y="32"/>
                </a:lnTo>
                <a:lnTo>
                  <a:pt x="51" y="29"/>
                </a:lnTo>
                <a:lnTo>
                  <a:pt x="51" y="25"/>
                </a:lnTo>
                <a:lnTo>
                  <a:pt x="51" y="21"/>
                </a:lnTo>
                <a:lnTo>
                  <a:pt x="54" y="19"/>
                </a:lnTo>
                <a:lnTo>
                  <a:pt x="63" y="9"/>
                </a:lnTo>
                <a:lnTo>
                  <a:pt x="74" y="3"/>
                </a:lnTo>
                <a:lnTo>
                  <a:pt x="86" y="0"/>
                </a:lnTo>
                <a:close/>
              </a:path>
            </a:pathLst>
          </a:custGeom>
          <a:solidFill>
            <a:srgbClr val="5562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24" name="Freeform 131"/>
          <p:cNvSpPr>
            <a:spLocks noChangeAspect="1" noEditPoints="1"/>
          </p:cNvSpPr>
          <p:nvPr/>
        </p:nvSpPr>
        <p:spPr bwMode="auto">
          <a:xfrm>
            <a:off x="3877299" y="1772459"/>
            <a:ext cx="416632" cy="413450"/>
          </a:xfrm>
          <a:custGeom>
            <a:avLst/>
            <a:gdLst>
              <a:gd name="T0" fmla="*/ 53 w 131"/>
              <a:gd name="T1" fmla="*/ 58 h 130"/>
              <a:gd name="T2" fmla="*/ 72 w 131"/>
              <a:gd name="T3" fmla="*/ 77 h 130"/>
              <a:gd name="T4" fmla="*/ 45 w 131"/>
              <a:gd name="T5" fmla="*/ 85 h 130"/>
              <a:gd name="T6" fmla="*/ 53 w 131"/>
              <a:gd name="T7" fmla="*/ 58 h 130"/>
              <a:gd name="T8" fmla="*/ 100 w 131"/>
              <a:gd name="T9" fmla="*/ 11 h 130"/>
              <a:gd name="T10" fmla="*/ 120 w 131"/>
              <a:gd name="T11" fmla="*/ 30 h 130"/>
              <a:gd name="T12" fmla="*/ 76 w 131"/>
              <a:gd name="T13" fmla="*/ 75 h 130"/>
              <a:gd name="T14" fmla="*/ 55 w 131"/>
              <a:gd name="T15" fmla="*/ 55 h 130"/>
              <a:gd name="T16" fmla="*/ 100 w 131"/>
              <a:gd name="T17" fmla="*/ 11 h 130"/>
              <a:gd name="T18" fmla="*/ 21 w 131"/>
              <a:gd name="T19" fmla="*/ 3 h 130"/>
              <a:gd name="T20" fmla="*/ 89 w 131"/>
              <a:gd name="T21" fmla="*/ 3 h 130"/>
              <a:gd name="T22" fmla="*/ 76 w 131"/>
              <a:gd name="T23" fmla="*/ 16 h 130"/>
              <a:gd name="T24" fmla="*/ 27 w 131"/>
              <a:gd name="T25" fmla="*/ 16 h 130"/>
              <a:gd name="T26" fmla="*/ 21 w 131"/>
              <a:gd name="T27" fmla="*/ 17 h 130"/>
              <a:gd name="T28" fmla="*/ 17 w 131"/>
              <a:gd name="T29" fmla="*/ 20 h 130"/>
              <a:gd name="T30" fmla="*/ 15 w 131"/>
              <a:gd name="T31" fmla="*/ 24 h 130"/>
              <a:gd name="T32" fmla="*/ 14 w 131"/>
              <a:gd name="T33" fmla="*/ 29 h 130"/>
              <a:gd name="T34" fmla="*/ 14 w 131"/>
              <a:gd name="T35" fmla="*/ 105 h 130"/>
              <a:gd name="T36" fmla="*/ 15 w 131"/>
              <a:gd name="T37" fmla="*/ 109 h 130"/>
              <a:gd name="T38" fmla="*/ 16 w 131"/>
              <a:gd name="T39" fmla="*/ 113 h 130"/>
              <a:gd name="T40" fmla="*/ 19 w 131"/>
              <a:gd name="T41" fmla="*/ 115 h 130"/>
              <a:gd name="T42" fmla="*/ 23 w 131"/>
              <a:gd name="T43" fmla="*/ 117 h 130"/>
              <a:gd name="T44" fmla="*/ 27 w 131"/>
              <a:gd name="T45" fmla="*/ 117 h 130"/>
              <a:gd name="T46" fmla="*/ 103 w 131"/>
              <a:gd name="T47" fmla="*/ 117 h 130"/>
              <a:gd name="T48" fmla="*/ 106 w 131"/>
              <a:gd name="T49" fmla="*/ 117 h 130"/>
              <a:gd name="T50" fmla="*/ 110 w 131"/>
              <a:gd name="T51" fmla="*/ 115 h 130"/>
              <a:gd name="T52" fmla="*/ 113 w 131"/>
              <a:gd name="T53" fmla="*/ 113 h 130"/>
              <a:gd name="T54" fmla="*/ 114 w 131"/>
              <a:gd name="T55" fmla="*/ 109 h 130"/>
              <a:gd name="T56" fmla="*/ 116 w 131"/>
              <a:gd name="T57" fmla="*/ 105 h 130"/>
              <a:gd name="T58" fmla="*/ 116 w 131"/>
              <a:gd name="T59" fmla="*/ 55 h 130"/>
              <a:gd name="T60" fmla="*/ 129 w 131"/>
              <a:gd name="T61" fmla="*/ 42 h 130"/>
              <a:gd name="T62" fmla="*/ 129 w 131"/>
              <a:gd name="T63" fmla="*/ 109 h 130"/>
              <a:gd name="T64" fmla="*/ 125 w 131"/>
              <a:gd name="T65" fmla="*/ 119 h 130"/>
              <a:gd name="T66" fmla="*/ 117 w 131"/>
              <a:gd name="T67" fmla="*/ 127 h 130"/>
              <a:gd name="T68" fmla="*/ 106 w 131"/>
              <a:gd name="T69" fmla="*/ 130 h 130"/>
              <a:gd name="T70" fmla="*/ 21 w 131"/>
              <a:gd name="T71" fmla="*/ 130 h 130"/>
              <a:gd name="T72" fmla="*/ 11 w 131"/>
              <a:gd name="T73" fmla="*/ 127 h 130"/>
              <a:gd name="T74" fmla="*/ 3 w 131"/>
              <a:gd name="T75" fmla="*/ 119 h 130"/>
              <a:gd name="T76" fmla="*/ 0 w 131"/>
              <a:gd name="T77" fmla="*/ 109 h 130"/>
              <a:gd name="T78" fmla="*/ 0 w 131"/>
              <a:gd name="T79" fmla="*/ 25 h 130"/>
              <a:gd name="T80" fmla="*/ 3 w 131"/>
              <a:gd name="T81" fmla="*/ 15 h 130"/>
              <a:gd name="T82" fmla="*/ 11 w 131"/>
              <a:gd name="T83" fmla="*/ 7 h 130"/>
              <a:gd name="T84" fmla="*/ 21 w 131"/>
              <a:gd name="T85" fmla="*/ 3 h 130"/>
              <a:gd name="T86" fmla="*/ 114 w 131"/>
              <a:gd name="T87" fmla="*/ 0 h 130"/>
              <a:gd name="T88" fmla="*/ 117 w 131"/>
              <a:gd name="T89" fmla="*/ 2 h 130"/>
              <a:gd name="T90" fmla="*/ 130 w 131"/>
              <a:gd name="T91" fmla="*/ 15 h 130"/>
              <a:gd name="T92" fmla="*/ 131 w 131"/>
              <a:gd name="T93" fmla="*/ 16 h 130"/>
              <a:gd name="T94" fmla="*/ 131 w 131"/>
              <a:gd name="T95" fmla="*/ 20 h 130"/>
              <a:gd name="T96" fmla="*/ 129 w 131"/>
              <a:gd name="T97" fmla="*/ 22 h 130"/>
              <a:gd name="T98" fmla="*/ 124 w 131"/>
              <a:gd name="T99" fmla="*/ 28 h 130"/>
              <a:gd name="T100" fmla="*/ 103 w 131"/>
              <a:gd name="T101" fmla="*/ 8 h 130"/>
              <a:gd name="T102" fmla="*/ 109 w 131"/>
              <a:gd name="T103" fmla="*/ 2 h 130"/>
              <a:gd name="T104" fmla="*/ 112 w 131"/>
              <a:gd name="T105" fmla="*/ 0 h 130"/>
              <a:gd name="T106" fmla="*/ 114 w 131"/>
              <a:gd name="T107" fmla="*/ 0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131" h="130">
                <a:moveTo>
                  <a:pt x="53" y="58"/>
                </a:moveTo>
                <a:lnTo>
                  <a:pt x="72" y="77"/>
                </a:lnTo>
                <a:lnTo>
                  <a:pt x="45" y="85"/>
                </a:lnTo>
                <a:lnTo>
                  <a:pt x="53" y="58"/>
                </a:lnTo>
                <a:close/>
                <a:moveTo>
                  <a:pt x="100" y="11"/>
                </a:moveTo>
                <a:lnTo>
                  <a:pt x="120" y="30"/>
                </a:lnTo>
                <a:lnTo>
                  <a:pt x="76" y="75"/>
                </a:lnTo>
                <a:lnTo>
                  <a:pt x="55" y="55"/>
                </a:lnTo>
                <a:lnTo>
                  <a:pt x="100" y="11"/>
                </a:lnTo>
                <a:close/>
                <a:moveTo>
                  <a:pt x="21" y="3"/>
                </a:moveTo>
                <a:lnTo>
                  <a:pt x="89" y="3"/>
                </a:lnTo>
                <a:lnTo>
                  <a:pt x="76" y="16"/>
                </a:lnTo>
                <a:lnTo>
                  <a:pt x="27" y="16"/>
                </a:lnTo>
                <a:lnTo>
                  <a:pt x="21" y="17"/>
                </a:lnTo>
                <a:lnTo>
                  <a:pt x="17" y="20"/>
                </a:lnTo>
                <a:lnTo>
                  <a:pt x="15" y="24"/>
                </a:lnTo>
                <a:lnTo>
                  <a:pt x="14" y="29"/>
                </a:lnTo>
                <a:lnTo>
                  <a:pt x="14" y="105"/>
                </a:lnTo>
                <a:lnTo>
                  <a:pt x="15" y="109"/>
                </a:lnTo>
                <a:lnTo>
                  <a:pt x="16" y="113"/>
                </a:lnTo>
                <a:lnTo>
                  <a:pt x="19" y="115"/>
                </a:lnTo>
                <a:lnTo>
                  <a:pt x="23" y="117"/>
                </a:lnTo>
                <a:lnTo>
                  <a:pt x="27" y="117"/>
                </a:lnTo>
                <a:lnTo>
                  <a:pt x="103" y="117"/>
                </a:lnTo>
                <a:lnTo>
                  <a:pt x="106" y="117"/>
                </a:lnTo>
                <a:lnTo>
                  <a:pt x="110" y="115"/>
                </a:lnTo>
                <a:lnTo>
                  <a:pt x="113" y="113"/>
                </a:lnTo>
                <a:lnTo>
                  <a:pt x="114" y="109"/>
                </a:lnTo>
                <a:lnTo>
                  <a:pt x="116" y="105"/>
                </a:lnTo>
                <a:lnTo>
                  <a:pt x="116" y="55"/>
                </a:lnTo>
                <a:lnTo>
                  <a:pt x="129" y="42"/>
                </a:lnTo>
                <a:lnTo>
                  <a:pt x="129" y="109"/>
                </a:lnTo>
                <a:lnTo>
                  <a:pt x="125" y="119"/>
                </a:lnTo>
                <a:lnTo>
                  <a:pt x="117" y="127"/>
                </a:lnTo>
                <a:lnTo>
                  <a:pt x="106" y="130"/>
                </a:lnTo>
                <a:lnTo>
                  <a:pt x="21" y="130"/>
                </a:lnTo>
                <a:lnTo>
                  <a:pt x="11" y="127"/>
                </a:lnTo>
                <a:lnTo>
                  <a:pt x="3" y="119"/>
                </a:lnTo>
                <a:lnTo>
                  <a:pt x="0" y="109"/>
                </a:lnTo>
                <a:lnTo>
                  <a:pt x="0" y="25"/>
                </a:lnTo>
                <a:lnTo>
                  <a:pt x="3" y="15"/>
                </a:lnTo>
                <a:lnTo>
                  <a:pt x="11" y="7"/>
                </a:lnTo>
                <a:lnTo>
                  <a:pt x="21" y="3"/>
                </a:lnTo>
                <a:close/>
                <a:moveTo>
                  <a:pt x="114" y="0"/>
                </a:moveTo>
                <a:lnTo>
                  <a:pt x="117" y="2"/>
                </a:lnTo>
                <a:lnTo>
                  <a:pt x="130" y="15"/>
                </a:lnTo>
                <a:lnTo>
                  <a:pt x="131" y="16"/>
                </a:lnTo>
                <a:lnTo>
                  <a:pt x="131" y="20"/>
                </a:lnTo>
                <a:lnTo>
                  <a:pt x="129" y="22"/>
                </a:lnTo>
                <a:lnTo>
                  <a:pt x="124" y="28"/>
                </a:lnTo>
                <a:lnTo>
                  <a:pt x="103" y="8"/>
                </a:lnTo>
                <a:lnTo>
                  <a:pt x="109" y="2"/>
                </a:lnTo>
                <a:lnTo>
                  <a:pt x="112" y="0"/>
                </a:lnTo>
                <a:lnTo>
                  <a:pt x="114" y="0"/>
                </a:lnTo>
                <a:close/>
              </a:path>
            </a:pathLst>
          </a:custGeom>
          <a:solidFill>
            <a:srgbClr val="5562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solidFill>
                <a:schemeClr val="lt1"/>
              </a:solidFill>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9" name="椭圆 8"/>
          <p:cNvSpPr/>
          <p:nvPr/>
        </p:nvSpPr>
        <p:spPr>
          <a:xfrm>
            <a:off x="1987636" y="1598198"/>
            <a:ext cx="761972" cy="761972"/>
          </a:xfrm>
          <a:prstGeom prst="ellipse">
            <a:avLst/>
          </a:prstGeom>
          <a:noFill/>
          <a:ln>
            <a:solidFill>
              <a:srgbClr val="9EA5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25" name="椭圆 24"/>
          <p:cNvSpPr/>
          <p:nvPr/>
        </p:nvSpPr>
        <p:spPr>
          <a:xfrm>
            <a:off x="3704629" y="1598198"/>
            <a:ext cx="761972" cy="761972"/>
          </a:xfrm>
          <a:prstGeom prst="ellipse">
            <a:avLst/>
          </a:prstGeom>
          <a:noFill/>
          <a:ln>
            <a:solidFill>
              <a:srgbClr val="9EA5A9"/>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sp>
        <p:nvSpPr>
          <p:cNvPr id="18" name="文本框 26"/>
          <p:cNvSpPr txBox="1">
            <a:spLocks noChangeArrowheads="1"/>
          </p:cNvSpPr>
          <p:nvPr/>
        </p:nvSpPr>
        <p:spPr bwMode="auto">
          <a:xfrm>
            <a:off x="4810760" y="4041775"/>
            <a:ext cx="6252845" cy="1503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algn="r">
              <a:lnSpc>
                <a:spcPct val="170000"/>
              </a:lnSpc>
              <a:defRPr/>
            </a:pPr>
            <a:r>
              <a:rPr lang="zh-CN" altLang="en-US"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点击输入本栏的具体文字，简明扼要的说明分项内容，此为概念图解，请根据您的具体内容酌情修改。点击输入本栏的具体文字，简明扼要的说明分项内容。</a:t>
            </a:r>
            <a:endParaRPr lang="zh-CN" altLang="en-US" kern="0" dirty="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p:cTn id="7" dur="1000" fill="hold"/>
                                        <p:tgtEl>
                                          <p:spTgt spid="16"/>
                                        </p:tgtEl>
                                        <p:attrNameLst>
                                          <p:attrName>ppt_w</p:attrName>
                                        </p:attrNameLst>
                                      </p:cBhvr>
                                      <p:tavLst>
                                        <p:tav tm="0">
                                          <p:val>
                                            <p:strVal val="#ppt_w*0.70"/>
                                          </p:val>
                                        </p:tav>
                                        <p:tav tm="100000">
                                          <p:val>
                                            <p:strVal val="#ppt_w"/>
                                          </p:val>
                                        </p:tav>
                                      </p:tavLst>
                                    </p:anim>
                                    <p:anim calcmode="lin" valueType="num">
                                      <p:cBhvr>
                                        <p:cTn id="8" dur="1000" fill="hold"/>
                                        <p:tgtEl>
                                          <p:spTgt spid="16"/>
                                        </p:tgtEl>
                                        <p:attrNameLst>
                                          <p:attrName>ppt_h</p:attrName>
                                        </p:attrNameLst>
                                      </p:cBhvr>
                                      <p:tavLst>
                                        <p:tav tm="0">
                                          <p:val>
                                            <p:strVal val="#ppt_h"/>
                                          </p:val>
                                        </p:tav>
                                        <p:tav tm="100000">
                                          <p:val>
                                            <p:strVal val="#ppt_h"/>
                                          </p:val>
                                        </p:tav>
                                      </p:tavLst>
                                    </p:anim>
                                    <p:animEffect transition="in" filter="fade">
                                      <p:cBhvr>
                                        <p:cTn id="9" dur="1000"/>
                                        <p:tgtEl>
                                          <p:spTgt spid="16"/>
                                        </p:tgtEl>
                                      </p:cBhvr>
                                    </p:animEffect>
                                  </p:childTnLst>
                                </p:cTn>
                              </p:par>
                              <p:par>
                                <p:cTn id="10" presetID="55" presetClass="entr" presetSubtype="0" fill="hold" grpId="0" nodeType="withEffect">
                                  <p:stCondLst>
                                    <p:cond delay="0"/>
                                  </p:stCondLst>
                                  <p:childTnLst>
                                    <p:set>
                                      <p:cBhvr>
                                        <p:cTn id="11" dur="1" fill="hold">
                                          <p:stCondLst>
                                            <p:cond delay="0"/>
                                          </p:stCondLst>
                                        </p:cTn>
                                        <p:tgtEl>
                                          <p:spTgt spid="23"/>
                                        </p:tgtEl>
                                        <p:attrNameLst>
                                          <p:attrName>style.visibility</p:attrName>
                                        </p:attrNameLst>
                                      </p:cBhvr>
                                      <p:to>
                                        <p:strVal val="visible"/>
                                      </p:to>
                                    </p:set>
                                    <p:anim calcmode="lin" valueType="num">
                                      <p:cBhvr>
                                        <p:cTn id="12" dur="1000" fill="hold"/>
                                        <p:tgtEl>
                                          <p:spTgt spid="23"/>
                                        </p:tgtEl>
                                        <p:attrNameLst>
                                          <p:attrName>ppt_w</p:attrName>
                                        </p:attrNameLst>
                                      </p:cBhvr>
                                      <p:tavLst>
                                        <p:tav tm="0">
                                          <p:val>
                                            <p:strVal val="#ppt_w*0.70"/>
                                          </p:val>
                                        </p:tav>
                                        <p:tav tm="100000">
                                          <p:val>
                                            <p:strVal val="#ppt_w"/>
                                          </p:val>
                                        </p:tav>
                                      </p:tavLst>
                                    </p:anim>
                                    <p:anim calcmode="lin" valueType="num">
                                      <p:cBhvr>
                                        <p:cTn id="13" dur="1000" fill="hold"/>
                                        <p:tgtEl>
                                          <p:spTgt spid="23"/>
                                        </p:tgtEl>
                                        <p:attrNameLst>
                                          <p:attrName>ppt_h</p:attrName>
                                        </p:attrNameLst>
                                      </p:cBhvr>
                                      <p:tavLst>
                                        <p:tav tm="0">
                                          <p:val>
                                            <p:strVal val="#ppt_h"/>
                                          </p:val>
                                        </p:tav>
                                        <p:tav tm="100000">
                                          <p:val>
                                            <p:strVal val="#ppt_h"/>
                                          </p:val>
                                        </p:tav>
                                      </p:tavLst>
                                    </p:anim>
                                    <p:animEffect transition="in" filter="fade">
                                      <p:cBhvr>
                                        <p:cTn id="14" dur="1000"/>
                                        <p:tgtEl>
                                          <p:spTgt spid="23"/>
                                        </p:tgtEl>
                                      </p:cBhvr>
                                    </p:animEffect>
                                  </p:childTnLst>
                                </p:cTn>
                              </p:par>
                              <p:par>
                                <p:cTn id="15" presetID="55" presetClass="entr" presetSubtype="0" fill="hold" grpId="0" nodeType="withEffect">
                                  <p:stCondLst>
                                    <p:cond delay="0"/>
                                  </p:stCondLst>
                                  <p:childTnLst>
                                    <p:set>
                                      <p:cBhvr>
                                        <p:cTn id="16" dur="1" fill="hold">
                                          <p:stCondLst>
                                            <p:cond delay="0"/>
                                          </p:stCondLst>
                                        </p:cTn>
                                        <p:tgtEl>
                                          <p:spTgt spid="9"/>
                                        </p:tgtEl>
                                        <p:attrNameLst>
                                          <p:attrName>style.visibility</p:attrName>
                                        </p:attrNameLst>
                                      </p:cBhvr>
                                      <p:to>
                                        <p:strVal val="visible"/>
                                      </p:to>
                                    </p:set>
                                    <p:anim calcmode="lin" valueType="num">
                                      <p:cBhvr>
                                        <p:cTn id="17" dur="1000" fill="hold"/>
                                        <p:tgtEl>
                                          <p:spTgt spid="9"/>
                                        </p:tgtEl>
                                        <p:attrNameLst>
                                          <p:attrName>ppt_w</p:attrName>
                                        </p:attrNameLst>
                                      </p:cBhvr>
                                      <p:tavLst>
                                        <p:tav tm="0">
                                          <p:val>
                                            <p:strVal val="#ppt_w*0.70"/>
                                          </p:val>
                                        </p:tav>
                                        <p:tav tm="100000">
                                          <p:val>
                                            <p:strVal val="#ppt_w"/>
                                          </p:val>
                                        </p:tav>
                                      </p:tavLst>
                                    </p:anim>
                                    <p:anim calcmode="lin" valueType="num">
                                      <p:cBhvr>
                                        <p:cTn id="18" dur="1000" fill="hold"/>
                                        <p:tgtEl>
                                          <p:spTgt spid="9"/>
                                        </p:tgtEl>
                                        <p:attrNameLst>
                                          <p:attrName>ppt_h</p:attrName>
                                        </p:attrNameLst>
                                      </p:cBhvr>
                                      <p:tavLst>
                                        <p:tav tm="0">
                                          <p:val>
                                            <p:strVal val="#ppt_h"/>
                                          </p:val>
                                        </p:tav>
                                        <p:tav tm="100000">
                                          <p:val>
                                            <p:strVal val="#ppt_h"/>
                                          </p:val>
                                        </p:tav>
                                      </p:tavLst>
                                    </p:anim>
                                    <p:animEffect transition="in" filter="fade">
                                      <p:cBhvr>
                                        <p:cTn id="19" dur="1000"/>
                                        <p:tgtEl>
                                          <p:spTgt spid="9"/>
                                        </p:tgtEl>
                                      </p:cBhvr>
                                    </p:animEffect>
                                  </p:childTnLst>
                                </p:cTn>
                              </p:par>
                              <p:par>
                                <p:cTn id="20" presetID="55" presetClass="entr" presetSubtype="0"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anim calcmode="lin" valueType="num">
                                      <p:cBhvr>
                                        <p:cTn id="22" dur="1000" fill="hold"/>
                                        <p:tgtEl>
                                          <p:spTgt spid="24"/>
                                        </p:tgtEl>
                                        <p:attrNameLst>
                                          <p:attrName>ppt_w</p:attrName>
                                        </p:attrNameLst>
                                      </p:cBhvr>
                                      <p:tavLst>
                                        <p:tav tm="0">
                                          <p:val>
                                            <p:strVal val="#ppt_w*0.70"/>
                                          </p:val>
                                        </p:tav>
                                        <p:tav tm="100000">
                                          <p:val>
                                            <p:strVal val="#ppt_w"/>
                                          </p:val>
                                        </p:tav>
                                      </p:tavLst>
                                    </p:anim>
                                    <p:anim calcmode="lin" valueType="num">
                                      <p:cBhvr>
                                        <p:cTn id="23" dur="1000" fill="hold"/>
                                        <p:tgtEl>
                                          <p:spTgt spid="24"/>
                                        </p:tgtEl>
                                        <p:attrNameLst>
                                          <p:attrName>ppt_h</p:attrName>
                                        </p:attrNameLst>
                                      </p:cBhvr>
                                      <p:tavLst>
                                        <p:tav tm="0">
                                          <p:val>
                                            <p:strVal val="#ppt_h"/>
                                          </p:val>
                                        </p:tav>
                                        <p:tav tm="100000">
                                          <p:val>
                                            <p:strVal val="#ppt_h"/>
                                          </p:val>
                                        </p:tav>
                                      </p:tavLst>
                                    </p:anim>
                                    <p:animEffect transition="in" filter="fade">
                                      <p:cBhvr>
                                        <p:cTn id="24" dur="1000"/>
                                        <p:tgtEl>
                                          <p:spTgt spid="24"/>
                                        </p:tgtEl>
                                      </p:cBhvr>
                                    </p:animEffect>
                                  </p:childTnLst>
                                </p:cTn>
                              </p:par>
                              <p:par>
                                <p:cTn id="25" presetID="55"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 calcmode="lin" valueType="num">
                                      <p:cBhvr>
                                        <p:cTn id="27" dur="1000" fill="hold"/>
                                        <p:tgtEl>
                                          <p:spTgt spid="25"/>
                                        </p:tgtEl>
                                        <p:attrNameLst>
                                          <p:attrName>ppt_w</p:attrName>
                                        </p:attrNameLst>
                                      </p:cBhvr>
                                      <p:tavLst>
                                        <p:tav tm="0">
                                          <p:val>
                                            <p:strVal val="#ppt_w*0.70"/>
                                          </p:val>
                                        </p:tav>
                                        <p:tav tm="100000">
                                          <p:val>
                                            <p:strVal val="#ppt_w"/>
                                          </p:val>
                                        </p:tav>
                                      </p:tavLst>
                                    </p:anim>
                                    <p:anim calcmode="lin" valueType="num">
                                      <p:cBhvr>
                                        <p:cTn id="28" dur="1000" fill="hold"/>
                                        <p:tgtEl>
                                          <p:spTgt spid="25"/>
                                        </p:tgtEl>
                                        <p:attrNameLst>
                                          <p:attrName>ppt_h</p:attrName>
                                        </p:attrNameLst>
                                      </p:cBhvr>
                                      <p:tavLst>
                                        <p:tav tm="0">
                                          <p:val>
                                            <p:strVal val="#ppt_h"/>
                                          </p:val>
                                        </p:tav>
                                        <p:tav tm="100000">
                                          <p:val>
                                            <p:strVal val="#ppt_h"/>
                                          </p:val>
                                        </p:tav>
                                      </p:tavLst>
                                    </p:anim>
                                    <p:animEffect transition="in" filter="fade">
                                      <p:cBhvr>
                                        <p:cTn id="29" dur="1000"/>
                                        <p:tgtEl>
                                          <p:spTgt spid="25"/>
                                        </p:tgtEl>
                                      </p:cBhvr>
                                    </p:animEffect>
                                  </p:childTnLst>
                                </p:cTn>
                              </p:par>
                              <p:par>
                                <p:cTn id="30" presetID="55" presetClass="entr" presetSubtype="0" fill="hold" nodeType="withEffect">
                                  <p:stCondLst>
                                    <p:cond delay="0"/>
                                  </p:stCondLst>
                                  <p:childTnLst>
                                    <p:set>
                                      <p:cBhvr>
                                        <p:cTn id="31" dur="1" fill="hold">
                                          <p:stCondLst>
                                            <p:cond delay="0"/>
                                          </p:stCondLst>
                                        </p:cTn>
                                        <p:tgtEl>
                                          <p:spTgt spid="8"/>
                                        </p:tgtEl>
                                        <p:attrNameLst>
                                          <p:attrName>style.visibility</p:attrName>
                                        </p:attrNameLst>
                                      </p:cBhvr>
                                      <p:to>
                                        <p:strVal val="visible"/>
                                      </p:to>
                                    </p:set>
                                    <p:anim calcmode="lin" valueType="num">
                                      <p:cBhvr>
                                        <p:cTn id="32" dur="1000" fill="hold"/>
                                        <p:tgtEl>
                                          <p:spTgt spid="8"/>
                                        </p:tgtEl>
                                        <p:attrNameLst>
                                          <p:attrName>ppt_w</p:attrName>
                                        </p:attrNameLst>
                                      </p:cBhvr>
                                      <p:tavLst>
                                        <p:tav tm="0">
                                          <p:val>
                                            <p:strVal val="#ppt_w*0.70"/>
                                          </p:val>
                                        </p:tav>
                                        <p:tav tm="100000">
                                          <p:val>
                                            <p:strVal val="#ppt_w"/>
                                          </p:val>
                                        </p:tav>
                                      </p:tavLst>
                                    </p:anim>
                                    <p:anim calcmode="lin" valueType="num">
                                      <p:cBhvr>
                                        <p:cTn id="33" dur="1000" fill="hold"/>
                                        <p:tgtEl>
                                          <p:spTgt spid="8"/>
                                        </p:tgtEl>
                                        <p:attrNameLst>
                                          <p:attrName>ppt_h</p:attrName>
                                        </p:attrNameLst>
                                      </p:cBhvr>
                                      <p:tavLst>
                                        <p:tav tm="0">
                                          <p:val>
                                            <p:strVal val="#ppt_h"/>
                                          </p:val>
                                        </p:tav>
                                        <p:tav tm="100000">
                                          <p:val>
                                            <p:strVal val="#ppt_h"/>
                                          </p:val>
                                        </p:tav>
                                      </p:tavLst>
                                    </p:anim>
                                    <p:animEffect transition="in" filter="fade">
                                      <p:cBhvr>
                                        <p:cTn id="34" dur="1000"/>
                                        <p:tgtEl>
                                          <p:spTgt spid="8"/>
                                        </p:tgtEl>
                                      </p:cBhvr>
                                    </p:animEffect>
                                  </p:childTnLst>
                                </p:cTn>
                              </p:par>
                            </p:childTnLst>
                          </p:cTn>
                        </p:par>
                        <p:par>
                          <p:cTn id="35" fill="hold">
                            <p:stCondLst>
                              <p:cond delay="1000"/>
                            </p:stCondLst>
                            <p:childTnLst>
                              <p:par>
                                <p:cTn id="36" presetID="22" presetClass="entr" presetSubtype="4" fill="hold" grpId="0" nodeType="afterEffect">
                                  <p:stCondLst>
                                    <p:cond delay="0"/>
                                  </p:stCondLst>
                                  <p:iterate type="lt">
                                    <p:tmPct val="10000"/>
                                  </p:iterate>
                                  <p:childTnLst>
                                    <p:set>
                                      <p:cBhvr>
                                        <p:cTn id="37" dur="1" fill="hold">
                                          <p:stCondLst>
                                            <p:cond delay="0"/>
                                          </p:stCondLst>
                                        </p:cTn>
                                        <p:tgtEl>
                                          <p:spTgt spid="18"/>
                                        </p:tgtEl>
                                        <p:attrNameLst>
                                          <p:attrName>style.visibility</p:attrName>
                                        </p:attrNameLst>
                                      </p:cBhvr>
                                      <p:to>
                                        <p:strVal val="visible"/>
                                      </p:to>
                                    </p:set>
                                    <p:animEffect transition="in" filter="wipe(down)">
                                      <p:cBhvr>
                                        <p:cTn id="38" dur="500"/>
                                        <p:tgtEl>
                                          <p:spTgt spid="18"/>
                                        </p:tgtEl>
                                      </p:cBhvr>
                                    </p:animEffect>
                                  </p:childTnLst>
                                </p:cTn>
                              </p:par>
                            </p:childTnLst>
                          </p:cTn>
                        </p:par>
                        <p:par>
                          <p:cTn id="39" fill="hold">
                            <p:stCondLst>
                              <p:cond delay="4900"/>
                            </p:stCondLst>
                            <p:childTnLst>
                              <p:par>
                                <p:cTn id="40" presetID="42" presetClass="entr" presetSubtype="0" fill="hold" grpId="0" nodeType="afterEffect">
                                  <p:stCondLst>
                                    <p:cond delay="0"/>
                                  </p:stCondLst>
                                  <p:childTnLst>
                                    <p:set>
                                      <p:cBhvr>
                                        <p:cTn id="41" dur="1" fill="hold">
                                          <p:stCondLst>
                                            <p:cond delay="0"/>
                                          </p:stCondLst>
                                        </p:cTn>
                                        <p:tgtEl>
                                          <p:spTgt spid="19"/>
                                        </p:tgtEl>
                                        <p:attrNameLst>
                                          <p:attrName>style.visibility</p:attrName>
                                        </p:attrNameLst>
                                      </p:cBhvr>
                                      <p:to>
                                        <p:strVal val="visible"/>
                                      </p:to>
                                    </p:set>
                                    <p:animEffect transition="in" filter="fade">
                                      <p:cBhvr>
                                        <p:cTn id="42" dur="1000"/>
                                        <p:tgtEl>
                                          <p:spTgt spid="19"/>
                                        </p:tgtEl>
                                      </p:cBhvr>
                                    </p:animEffect>
                                    <p:anim calcmode="lin" valueType="num">
                                      <p:cBhvr>
                                        <p:cTn id="43" dur="1000" fill="hold"/>
                                        <p:tgtEl>
                                          <p:spTgt spid="19"/>
                                        </p:tgtEl>
                                        <p:attrNameLst>
                                          <p:attrName>ppt_x</p:attrName>
                                        </p:attrNameLst>
                                      </p:cBhvr>
                                      <p:tavLst>
                                        <p:tav tm="0">
                                          <p:val>
                                            <p:strVal val="#ppt_x"/>
                                          </p:val>
                                        </p:tav>
                                        <p:tav tm="100000">
                                          <p:val>
                                            <p:strVal val="#ppt_x"/>
                                          </p:val>
                                        </p:tav>
                                      </p:tavLst>
                                    </p:anim>
                                    <p:anim calcmode="lin" valueType="num">
                                      <p:cBhvr>
                                        <p:cTn id="44" dur="1000" fill="hold"/>
                                        <p:tgtEl>
                                          <p:spTgt spid="19"/>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0"/>
                                        </p:tgtEl>
                                        <p:attrNameLst>
                                          <p:attrName>style.visibility</p:attrName>
                                        </p:attrNameLst>
                                      </p:cBhvr>
                                      <p:to>
                                        <p:strVal val="visible"/>
                                      </p:to>
                                    </p:set>
                                    <p:animEffect transition="in" filter="fade">
                                      <p:cBhvr>
                                        <p:cTn id="47" dur="1000"/>
                                        <p:tgtEl>
                                          <p:spTgt spid="20"/>
                                        </p:tgtEl>
                                      </p:cBhvr>
                                    </p:animEffect>
                                    <p:anim calcmode="lin" valueType="num">
                                      <p:cBhvr>
                                        <p:cTn id="48" dur="1000" fill="hold"/>
                                        <p:tgtEl>
                                          <p:spTgt spid="20"/>
                                        </p:tgtEl>
                                        <p:attrNameLst>
                                          <p:attrName>ppt_x</p:attrName>
                                        </p:attrNameLst>
                                      </p:cBhvr>
                                      <p:tavLst>
                                        <p:tav tm="0">
                                          <p:val>
                                            <p:strVal val="#ppt_x"/>
                                          </p:val>
                                        </p:tav>
                                        <p:tav tm="100000">
                                          <p:val>
                                            <p:strVal val="#ppt_x"/>
                                          </p:val>
                                        </p:tav>
                                      </p:tavLst>
                                    </p:anim>
                                    <p:anim calcmode="lin" valueType="num">
                                      <p:cBhvr>
                                        <p:cTn id="49" dur="1000" fill="hold"/>
                                        <p:tgtEl>
                                          <p:spTgt spid="20"/>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1"/>
                                        </p:tgtEl>
                                        <p:attrNameLst>
                                          <p:attrName>style.visibility</p:attrName>
                                        </p:attrNameLst>
                                      </p:cBhvr>
                                      <p:to>
                                        <p:strVal val="visible"/>
                                      </p:to>
                                    </p:set>
                                    <p:animEffect transition="in" filter="fade">
                                      <p:cBhvr>
                                        <p:cTn id="52" dur="1000"/>
                                        <p:tgtEl>
                                          <p:spTgt spid="21"/>
                                        </p:tgtEl>
                                      </p:cBhvr>
                                    </p:animEffect>
                                    <p:anim calcmode="lin" valueType="num">
                                      <p:cBhvr>
                                        <p:cTn id="53" dur="1000" fill="hold"/>
                                        <p:tgtEl>
                                          <p:spTgt spid="21"/>
                                        </p:tgtEl>
                                        <p:attrNameLst>
                                          <p:attrName>ppt_x</p:attrName>
                                        </p:attrNameLst>
                                      </p:cBhvr>
                                      <p:tavLst>
                                        <p:tav tm="0">
                                          <p:val>
                                            <p:strVal val="#ppt_x"/>
                                          </p:val>
                                        </p:tav>
                                        <p:tav tm="100000">
                                          <p:val>
                                            <p:strVal val="#ppt_x"/>
                                          </p:val>
                                        </p:tav>
                                      </p:tavLst>
                                    </p:anim>
                                    <p:anim calcmode="lin" valueType="num">
                                      <p:cBhvr>
                                        <p:cTn id="54" dur="1000" fill="hold"/>
                                        <p:tgtEl>
                                          <p:spTgt spid="21"/>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2"/>
                                        </p:tgtEl>
                                        <p:attrNameLst>
                                          <p:attrName>style.visibility</p:attrName>
                                        </p:attrNameLst>
                                      </p:cBhvr>
                                      <p:to>
                                        <p:strVal val="visible"/>
                                      </p:to>
                                    </p:set>
                                    <p:animEffect transition="in" filter="fade">
                                      <p:cBhvr>
                                        <p:cTn id="57" dur="1000"/>
                                        <p:tgtEl>
                                          <p:spTgt spid="22"/>
                                        </p:tgtEl>
                                      </p:cBhvr>
                                    </p:animEffect>
                                    <p:anim calcmode="lin" valueType="num">
                                      <p:cBhvr>
                                        <p:cTn id="58" dur="1000" fill="hold"/>
                                        <p:tgtEl>
                                          <p:spTgt spid="22"/>
                                        </p:tgtEl>
                                        <p:attrNameLst>
                                          <p:attrName>ppt_x</p:attrName>
                                        </p:attrNameLst>
                                      </p:cBhvr>
                                      <p:tavLst>
                                        <p:tav tm="0">
                                          <p:val>
                                            <p:strVal val="#ppt_x"/>
                                          </p:val>
                                        </p:tav>
                                        <p:tav tm="100000">
                                          <p:val>
                                            <p:strVal val="#ppt_x"/>
                                          </p:val>
                                        </p:tav>
                                      </p:tavLst>
                                    </p:anim>
                                    <p:anim calcmode="lin" valueType="num">
                                      <p:cBhvr>
                                        <p:cTn id="5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bldLvl="0" animBg="1"/>
      <p:bldP spid="19" grpId="0"/>
      <p:bldP spid="20" grpId="0"/>
      <p:bldP spid="21" grpId="0"/>
      <p:bldP spid="22" grpId="0"/>
      <p:bldP spid="23" grpId="0" bldLvl="0" animBg="1"/>
      <p:bldP spid="24" grpId="0" bldLvl="0" animBg="1"/>
      <p:bldP spid="9" grpId="0" bldLvl="0" animBg="1"/>
      <p:bldP spid="25" grpId="0" bldLvl="0" animBg="1"/>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118745" y="5906135"/>
            <a:ext cx="1219136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云淡风轻</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pic>
        <p:nvPicPr>
          <p:cNvPr id="3" name="图片 2"/>
          <p:cNvPicPr>
            <a:picLocks noChangeAspect="1"/>
          </p:cNvPicPr>
          <p:nvPr/>
        </p:nvPicPr>
        <p:blipFill>
          <a:blip r:embed="rId3" cstate="email"/>
          <a:stretch>
            <a:fillRect/>
          </a:stretch>
        </p:blipFill>
        <p:spPr>
          <a:xfrm>
            <a:off x="1678613" y="596768"/>
            <a:ext cx="1476626" cy="5161553"/>
          </a:xfrm>
          <a:prstGeom prst="rect">
            <a:avLst/>
          </a:prstGeom>
        </p:spPr>
      </p:pic>
      <p:grpSp>
        <p:nvGrpSpPr>
          <p:cNvPr id="2" name="组合 1"/>
          <p:cNvGrpSpPr/>
          <p:nvPr/>
        </p:nvGrpSpPr>
        <p:grpSpPr>
          <a:xfrm>
            <a:off x="2253376" y="1905310"/>
            <a:ext cx="7974957" cy="878425"/>
            <a:chOff x="1306663" y="1607693"/>
            <a:chExt cx="7974957" cy="878425"/>
          </a:xfrm>
        </p:grpSpPr>
        <p:sp>
          <p:nvSpPr>
            <p:cNvPr id="17" name="文本框 23"/>
            <p:cNvSpPr txBox="1">
              <a:spLocks noChangeArrowheads="1"/>
            </p:cNvSpPr>
            <p:nvPr/>
          </p:nvSpPr>
          <p:spPr bwMode="auto">
            <a:xfrm>
              <a:off x="1306663" y="1607693"/>
              <a:ext cx="633789"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zh-CN" altLang="zh-CN" sz="3200" dirty="0">
                  <a:solidFill>
                    <a:srgbClr val="556268"/>
                  </a:solidFill>
                  <a:latin typeface="思源宋体" panose="02020700000000000000" charset="-122"/>
                  <a:ea typeface="思源宋体" panose="02020700000000000000" charset="-122"/>
                  <a:cs typeface="+mn-ea"/>
                  <a:sym typeface="+mn-lt"/>
                </a:rPr>
                <a:t>壹</a:t>
              </a:r>
              <a:endParaRPr lang="zh-CN" altLang="zh-CN" sz="3200" dirty="0">
                <a:solidFill>
                  <a:srgbClr val="556268"/>
                </a:solidFill>
                <a:latin typeface="思源宋体" panose="02020700000000000000" charset="-122"/>
                <a:ea typeface="思源宋体" panose="02020700000000000000" charset="-122"/>
                <a:cs typeface="+mn-ea"/>
                <a:sym typeface="+mn-lt"/>
              </a:endParaRPr>
            </a:p>
          </p:txBody>
        </p:sp>
        <p:sp>
          <p:nvSpPr>
            <p:cNvPr id="18" name="矩形 17"/>
            <p:cNvSpPr/>
            <p:nvPr/>
          </p:nvSpPr>
          <p:spPr>
            <a:xfrm>
              <a:off x="2196092" y="1656173"/>
              <a:ext cx="7085528" cy="829945"/>
            </a:xfrm>
            <a:prstGeom prst="rect">
              <a:avLst/>
            </a:prstGeom>
          </p:spPr>
          <p:txBody>
            <a:bodyPr wrap="square">
              <a:spAutoFit/>
            </a:bodyPr>
            <a:lstStyle/>
            <a:p>
              <a:pPr>
                <a:lnSpc>
                  <a:spcPct val="150000"/>
                </a:lnSpc>
              </a:pPr>
              <a:r>
                <a:rPr lang="zh-CN" altLang="en-US" sz="16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点击输入本栏的具体文字，简明扼要的说明分项内容，此为概念图解，请根据您的具体内容酌情修改</a:t>
              </a:r>
              <a:endParaRPr lang="zh-CN" altLang="en-US" sz="1600" kern="0" dirty="0">
                <a:solidFill>
                  <a:srgbClr val="556268"/>
                </a:solidFill>
                <a:latin typeface="思源宋体" panose="02020700000000000000" charset="-122"/>
                <a:ea typeface="思源宋体" panose="02020700000000000000" charset="-122"/>
                <a:cs typeface="+mn-ea"/>
                <a:sym typeface="思源黑体 CN Regular" panose="020B0500000000000000" pitchFamily="34" charset="-122"/>
              </a:endParaRPr>
            </a:p>
          </p:txBody>
        </p:sp>
      </p:grpSp>
      <p:grpSp>
        <p:nvGrpSpPr>
          <p:cNvPr id="19" name="组合 18"/>
          <p:cNvGrpSpPr/>
          <p:nvPr/>
        </p:nvGrpSpPr>
        <p:grpSpPr>
          <a:xfrm>
            <a:off x="2229692" y="2897541"/>
            <a:ext cx="8022324" cy="909773"/>
            <a:chOff x="1282979" y="2599924"/>
            <a:chExt cx="8022324" cy="909773"/>
          </a:xfrm>
        </p:grpSpPr>
        <p:sp>
          <p:nvSpPr>
            <p:cNvPr id="20" name="文本框 24"/>
            <p:cNvSpPr txBox="1">
              <a:spLocks noChangeArrowheads="1"/>
            </p:cNvSpPr>
            <p:nvPr/>
          </p:nvSpPr>
          <p:spPr bwMode="auto">
            <a:xfrm>
              <a:off x="1282979" y="2599924"/>
              <a:ext cx="635423" cy="5835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zh-CN" altLang="zh-CN" sz="3200" dirty="0">
                  <a:solidFill>
                    <a:srgbClr val="556268"/>
                  </a:solidFill>
                  <a:latin typeface="思源宋体" panose="02020700000000000000" charset="-122"/>
                  <a:ea typeface="思源宋体" panose="02020700000000000000" charset="-122"/>
                  <a:cs typeface="+mn-ea"/>
                  <a:sym typeface="+mn-lt"/>
                </a:rPr>
                <a:t>贰</a:t>
              </a:r>
              <a:endParaRPr lang="zh-CN" altLang="zh-CN" sz="3200" dirty="0">
                <a:solidFill>
                  <a:srgbClr val="556268"/>
                </a:solidFill>
                <a:latin typeface="思源宋体" panose="02020700000000000000" charset="-122"/>
                <a:ea typeface="思源宋体" panose="02020700000000000000" charset="-122"/>
                <a:cs typeface="+mn-ea"/>
                <a:sym typeface="+mn-lt"/>
              </a:endParaRPr>
            </a:p>
          </p:txBody>
        </p:sp>
        <p:sp>
          <p:nvSpPr>
            <p:cNvPr id="21" name="矩形 20"/>
            <p:cNvSpPr/>
            <p:nvPr/>
          </p:nvSpPr>
          <p:spPr>
            <a:xfrm>
              <a:off x="2196090" y="2679752"/>
              <a:ext cx="7109213" cy="829945"/>
            </a:xfrm>
            <a:prstGeom prst="rect">
              <a:avLst/>
            </a:prstGeom>
          </p:spPr>
          <p:txBody>
            <a:bodyPr wrap="square">
              <a:spAutoFit/>
            </a:bodyPr>
            <a:lstStyle/>
            <a:p>
              <a:pPr>
                <a:lnSpc>
                  <a:spcPct val="150000"/>
                </a:lnSpc>
              </a:pPr>
              <a:r>
                <a:rPr lang="zh-CN" altLang="en-US" sz="16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点击输入本栏的具体文字，简明扼要的说明分项内容，此为概念图解，请根据您的具体内容酌情修改</a:t>
              </a:r>
              <a:endParaRPr lang="zh-CN" altLang="en-US" sz="1600" kern="0" dirty="0">
                <a:solidFill>
                  <a:srgbClr val="556268"/>
                </a:solidFill>
                <a:latin typeface="思源宋体" panose="02020700000000000000" charset="-122"/>
                <a:ea typeface="思源宋体" panose="02020700000000000000" charset="-122"/>
                <a:cs typeface="+mn-ea"/>
                <a:sym typeface="思源黑体 CN Regular" panose="020B0500000000000000" pitchFamily="34" charset="-122"/>
              </a:endParaRPr>
            </a:p>
          </p:txBody>
        </p:sp>
      </p:grpSp>
      <p:grpSp>
        <p:nvGrpSpPr>
          <p:cNvPr id="22" name="组合 21"/>
          <p:cNvGrpSpPr/>
          <p:nvPr/>
        </p:nvGrpSpPr>
        <p:grpSpPr>
          <a:xfrm>
            <a:off x="2229691" y="3925231"/>
            <a:ext cx="8022325" cy="881772"/>
            <a:chOff x="1282978" y="3627614"/>
            <a:chExt cx="8022325" cy="881772"/>
          </a:xfrm>
        </p:grpSpPr>
        <p:sp>
          <p:nvSpPr>
            <p:cNvPr id="23" name="文本框 25"/>
            <p:cNvSpPr txBox="1">
              <a:spLocks noChangeArrowheads="1"/>
            </p:cNvSpPr>
            <p:nvPr/>
          </p:nvSpPr>
          <p:spPr bwMode="auto">
            <a:xfrm>
              <a:off x="1282978" y="3627614"/>
              <a:ext cx="635423"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a:solidFill>
                    <a:schemeClr val="tx1"/>
                  </a:solidFill>
                  <a:latin typeface="Calibri" panose="020F0502020204030204" charset="0"/>
                  <a:ea typeface="宋体" panose="02010600030101010101" pitchFamily="2" charset="-122"/>
                </a:defRPr>
              </a:lvl1pPr>
              <a:lvl2pPr marL="742950" indent="-285750">
                <a:defRPr>
                  <a:solidFill>
                    <a:schemeClr val="tx1"/>
                  </a:solidFill>
                  <a:latin typeface="Calibri" panose="020F0502020204030204" charset="0"/>
                  <a:ea typeface="宋体" panose="02010600030101010101" pitchFamily="2" charset="-122"/>
                </a:defRPr>
              </a:lvl2pPr>
              <a:lvl3pPr marL="1143000" indent="-228600">
                <a:defRPr>
                  <a:solidFill>
                    <a:schemeClr val="tx1"/>
                  </a:solidFill>
                  <a:latin typeface="Calibri" panose="020F0502020204030204" charset="0"/>
                  <a:ea typeface="宋体" panose="02010600030101010101" pitchFamily="2" charset="-122"/>
                </a:defRPr>
              </a:lvl3pPr>
              <a:lvl4pPr marL="1600200" indent="-228600">
                <a:defRPr>
                  <a:solidFill>
                    <a:schemeClr val="tx1"/>
                  </a:solidFill>
                  <a:latin typeface="Calibri" panose="020F0502020204030204" charset="0"/>
                  <a:ea typeface="宋体" panose="02010600030101010101" pitchFamily="2" charset="-122"/>
                </a:defRPr>
              </a:lvl4pPr>
              <a:lvl5pPr marL="2057400" indent="-228600">
                <a:defRPr>
                  <a:solidFill>
                    <a:schemeClr val="tx1"/>
                  </a:solidFill>
                  <a:latin typeface="Calibri" panose="020F0502020204030204" charset="0"/>
                  <a:ea typeface="宋体" panose="02010600030101010101" pitchFamily="2" charset="-122"/>
                </a:defRPr>
              </a:lvl5pPr>
              <a:lvl6pPr marL="25146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6pPr>
              <a:lvl7pPr marL="29718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7pPr>
              <a:lvl8pPr marL="34290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8pPr>
              <a:lvl9pPr marL="3886200" indent="-228600" eaLnBrk="0" fontAlgn="base" hangingPunct="0">
                <a:spcBef>
                  <a:spcPct val="0"/>
                </a:spcBef>
                <a:spcAft>
                  <a:spcPct val="0"/>
                </a:spcAft>
                <a:buFont typeface="Arial" panose="020B0604020202020204" pitchFamily="34" charset="0"/>
                <a:defRPr>
                  <a:solidFill>
                    <a:schemeClr val="tx1"/>
                  </a:solidFill>
                  <a:latin typeface="Calibri" panose="020F0502020204030204" charset="0"/>
                  <a:ea typeface="宋体" panose="02010600030101010101" pitchFamily="2" charset="-122"/>
                </a:defRPr>
              </a:lvl9pPr>
            </a:lstStyle>
            <a:p>
              <a:pPr eaLnBrk="1" hangingPunct="1"/>
              <a:r>
                <a:rPr lang="zh-CN" altLang="zh-CN" sz="3200" dirty="0">
                  <a:solidFill>
                    <a:srgbClr val="556268"/>
                  </a:solidFill>
                  <a:latin typeface="思源宋体" panose="02020700000000000000" charset="-122"/>
                  <a:ea typeface="思源宋体" panose="02020700000000000000" charset="-122"/>
                  <a:cs typeface="+mn-ea"/>
                  <a:sym typeface="+mn-lt"/>
                </a:rPr>
                <a:t>叁</a:t>
              </a:r>
              <a:endParaRPr lang="zh-CN" altLang="zh-CN" sz="3200" dirty="0">
                <a:solidFill>
                  <a:srgbClr val="556268"/>
                </a:solidFill>
                <a:latin typeface="思源宋体" panose="02020700000000000000" charset="-122"/>
                <a:ea typeface="思源宋体" panose="02020700000000000000" charset="-122"/>
                <a:cs typeface="+mn-ea"/>
                <a:sym typeface="+mn-lt"/>
              </a:endParaRPr>
            </a:p>
          </p:txBody>
        </p:sp>
        <p:sp>
          <p:nvSpPr>
            <p:cNvPr id="24" name="矩形 23"/>
            <p:cNvSpPr/>
            <p:nvPr/>
          </p:nvSpPr>
          <p:spPr>
            <a:xfrm>
              <a:off x="2196090" y="3679441"/>
              <a:ext cx="7109213" cy="829945"/>
            </a:xfrm>
            <a:prstGeom prst="rect">
              <a:avLst/>
            </a:prstGeom>
          </p:spPr>
          <p:txBody>
            <a:bodyPr wrap="square">
              <a:spAutoFit/>
            </a:bodyPr>
            <a:lstStyle/>
            <a:p>
              <a:pPr>
                <a:lnSpc>
                  <a:spcPct val="150000"/>
                </a:lnSpc>
              </a:pPr>
              <a:r>
                <a:rPr lang="zh-CN" altLang="en-US" sz="1600" kern="0" dirty="0">
                  <a:solidFill>
                    <a:srgbClr val="556268"/>
                  </a:solidFill>
                  <a:latin typeface="思源宋体" panose="02020700000000000000" charset="-122"/>
                  <a:ea typeface="思源宋体" panose="02020700000000000000" charset="-122"/>
                  <a:sym typeface="思源黑体 CN Regular" panose="020B0500000000000000" pitchFamily="34" charset="-122"/>
                </a:rPr>
                <a:t>点击输入本栏的具体文字，简明扼要的说明分项内容，此为概念图解，请根据您的具体内容酌情修改</a:t>
              </a:r>
              <a:endParaRPr lang="zh-CN" altLang="en-US" sz="1600" kern="0" dirty="0">
                <a:solidFill>
                  <a:srgbClr val="556268"/>
                </a:solidFill>
                <a:latin typeface="思源宋体" panose="02020700000000000000" charset="-122"/>
                <a:ea typeface="思源宋体" panose="02020700000000000000" charset="-122"/>
                <a:cs typeface="+mn-ea"/>
                <a:sym typeface="思源黑体 CN Regular" panose="020B0500000000000000" pitchFamily="34" charset="-122"/>
              </a:endParaRPr>
            </a:p>
          </p:txBody>
        </p:sp>
      </p:grp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1000"/>
                                        <p:tgtEl>
                                          <p:spTgt spid="3"/>
                                        </p:tgtEl>
                                      </p:cBhvr>
                                    </p:animEffect>
                                  </p:childTnLst>
                                </p:cTn>
                              </p:par>
                            </p:childTnLst>
                          </p:cTn>
                        </p:par>
                        <p:par>
                          <p:cTn id="8" fill="hold">
                            <p:stCondLst>
                              <p:cond delay="1000"/>
                            </p:stCondLst>
                            <p:childTnLst>
                              <p:par>
                                <p:cTn id="9" presetID="22" presetClass="entr" presetSubtype="4" fill="hold" nodeType="afterEffect">
                                  <p:stCondLst>
                                    <p:cond delay="0"/>
                                  </p:stCondLst>
                                  <p:childTnLst>
                                    <p:set>
                                      <p:cBhvr>
                                        <p:cTn id="10" dur="1" fill="hold">
                                          <p:stCondLst>
                                            <p:cond delay="0"/>
                                          </p:stCondLst>
                                        </p:cTn>
                                        <p:tgtEl>
                                          <p:spTgt spid="2"/>
                                        </p:tgtEl>
                                        <p:attrNameLst>
                                          <p:attrName>style.visibility</p:attrName>
                                        </p:attrNameLst>
                                      </p:cBhvr>
                                      <p:to>
                                        <p:strVal val="visible"/>
                                      </p:to>
                                    </p:set>
                                    <p:animEffect transition="in" filter="wipe(down)">
                                      <p:cBhvr>
                                        <p:cTn id="11" dur="1000"/>
                                        <p:tgtEl>
                                          <p:spTgt spid="2"/>
                                        </p:tgtEl>
                                      </p:cBhvr>
                                    </p:animEffect>
                                  </p:childTnLst>
                                </p:cTn>
                              </p:par>
                            </p:childTnLst>
                          </p:cTn>
                        </p:par>
                        <p:par>
                          <p:cTn id="12" fill="hold">
                            <p:stCondLst>
                              <p:cond delay="2000"/>
                            </p:stCondLst>
                            <p:childTnLst>
                              <p:par>
                                <p:cTn id="13" presetID="22" presetClass="entr" presetSubtype="4" fill="hold" nodeType="afterEffect">
                                  <p:stCondLst>
                                    <p:cond delay="0"/>
                                  </p:stCondLst>
                                  <p:childTnLst>
                                    <p:set>
                                      <p:cBhvr>
                                        <p:cTn id="14" dur="1" fill="hold">
                                          <p:stCondLst>
                                            <p:cond delay="0"/>
                                          </p:stCondLst>
                                        </p:cTn>
                                        <p:tgtEl>
                                          <p:spTgt spid="19"/>
                                        </p:tgtEl>
                                        <p:attrNameLst>
                                          <p:attrName>style.visibility</p:attrName>
                                        </p:attrNameLst>
                                      </p:cBhvr>
                                      <p:to>
                                        <p:strVal val="visible"/>
                                      </p:to>
                                    </p:set>
                                    <p:animEffect transition="in" filter="wipe(down)">
                                      <p:cBhvr>
                                        <p:cTn id="15" dur="1000"/>
                                        <p:tgtEl>
                                          <p:spTgt spid="19"/>
                                        </p:tgtEl>
                                      </p:cBhvr>
                                    </p:animEffect>
                                  </p:childTnLst>
                                </p:cTn>
                              </p:par>
                            </p:childTnLst>
                          </p:cTn>
                        </p:par>
                        <p:par>
                          <p:cTn id="16" fill="hold">
                            <p:stCondLst>
                              <p:cond delay="3000"/>
                            </p:stCondLst>
                            <p:childTnLst>
                              <p:par>
                                <p:cTn id="17" presetID="22" presetClass="entr" presetSubtype="4" fill="hold" nodeType="afterEffect">
                                  <p:stCondLst>
                                    <p:cond delay="0"/>
                                  </p:stCondLst>
                                  <p:childTnLst>
                                    <p:set>
                                      <p:cBhvr>
                                        <p:cTn id="18" dur="1" fill="hold">
                                          <p:stCondLst>
                                            <p:cond delay="0"/>
                                          </p:stCondLst>
                                        </p:cTn>
                                        <p:tgtEl>
                                          <p:spTgt spid="22"/>
                                        </p:tgtEl>
                                        <p:attrNameLst>
                                          <p:attrName>style.visibility</p:attrName>
                                        </p:attrNameLst>
                                      </p:cBhvr>
                                      <p:to>
                                        <p:strVal val="visible"/>
                                      </p:to>
                                    </p:set>
                                    <p:animEffect transition="in" filter="wipe(down)">
                                      <p:cBhvr>
                                        <p:cTn id="19" dur="10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4" name="图片 3" descr="5f8bb6d1724e1"/>
          <p:cNvPicPr>
            <a:picLocks noChangeAspect="1"/>
          </p:cNvPicPr>
          <p:nvPr/>
        </p:nvPicPr>
        <p:blipFill>
          <a:blip r:embed="rId1"/>
          <a:stretch>
            <a:fillRect/>
          </a:stretch>
        </p:blipFill>
        <p:spPr>
          <a:xfrm>
            <a:off x="0" y="0"/>
            <a:ext cx="12192000" cy="6958330"/>
          </a:xfrm>
          <a:prstGeom prst="rect">
            <a:avLst/>
          </a:prstGeom>
        </p:spPr>
      </p:pic>
      <p:sp>
        <p:nvSpPr>
          <p:cNvPr id="5" name="矩形 4"/>
          <p:cNvSpPr/>
          <p:nvPr/>
        </p:nvSpPr>
        <p:spPr>
          <a:xfrm>
            <a:off x="-9525" y="-17780"/>
            <a:ext cx="12191365" cy="6983095"/>
          </a:xfrm>
          <a:prstGeom prst="rect">
            <a:avLst/>
          </a:prstGeom>
          <a:solidFill>
            <a:schemeClr val="bg1">
              <a:alpha val="72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p>
        </p:txBody>
      </p:sp>
      <p:pic>
        <p:nvPicPr>
          <p:cNvPr id="28" name="背景"/>
          <p:cNvPicPr>
            <a:picLocks noChangeAspect="1"/>
          </p:cNvPicPr>
          <p:nvPr userDrawn="1">
            <p:custDataLst>
              <p:tags r:id="rId2"/>
            </p:custDataLst>
          </p:nvPr>
        </p:nvPicPr>
        <p:blipFill>
          <a:blip r:embed="rId3"/>
          <a:srcRect/>
          <a:stretch>
            <a:fillRect/>
          </a:stretch>
        </p:blipFill>
        <p:spPr>
          <a:xfrm>
            <a:off x="-9525" y="2860675"/>
            <a:ext cx="12191365" cy="4293870"/>
          </a:xfrm>
          <a:prstGeom prst="rect">
            <a:avLst/>
          </a:prstGeom>
          <a:noFill/>
        </p:spPr>
      </p:pic>
      <p:sp>
        <p:nvSpPr>
          <p:cNvPr id="42" name="矩形 41"/>
          <p:cNvSpPr/>
          <p:nvPr/>
        </p:nvSpPr>
        <p:spPr>
          <a:xfrm>
            <a:off x="984885" y="1085850"/>
            <a:ext cx="10201910" cy="4685665"/>
          </a:xfrm>
          <a:prstGeom prst="rect">
            <a:avLst/>
          </a:prstGeom>
          <a:solidFill>
            <a:schemeClr val="bg1">
              <a:alpha val="48000"/>
            </a:schemeClr>
          </a:solidFill>
          <a:ln w="149225">
            <a:solidFill>
              <a:srgbClr val="556268">
                <a:alpha val="30000"/>
              </a:srgbClr>
            </a:solidFill>
          </a:ln>
          <a:effectLst>
            <a:outerShdw blurRad="50800" dist="38100" dir="2700000" algn="tl" rotWithShape="0">
              <a:srgbClr val="556268">
                <a:alpha val="9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2" name="直接连接符 1"/>
          <p:cNvCxnSpPr/>
          <p:nvPr/>
        </p:nvCxnSpPr>
        <p:spPr>
          <a:xfrm>
            <a:off x="2736850" y="4806315"/>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3" name="直接连接符 2"/>
          <p:cNvCxnSpPr/>
          <p:nvPr/>
        </p:nvCxnSpPr>
        <p:spPr>
          <a:xfrm flipV="1">
            <a:off x="2736850" y="5025390"/>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21" name="椭圆 20"/>
          <p:cNvSpPr/>
          <p:nvPr/>
        </p:nvSpPr>
        <p:spPr>
          <a:xfrm>
            <a:off x="7414895" y="1868170"/>
            <a:ext cx="758190" cy="768985"/>
          </a:xfrm>
          <a:prstGeom prst="ellipse">
            <a:avLst/>
          </a:prstGeom>
          <a:noFill/>
          <a:ln w="41275">
            <a:solidFill>
              <a:srgbClr val="556268">
                <a:alpha val="5400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latin typeface="思源黑体 CN Regular" panose="020B0500000000000000" pitchFamily="34" charset="-122"/>
              <a:ea typeface="思源黑体 CN Regular" panose="020B0500000000000000" pitchFamily="34" charset="-122"/>
              <a:sym typeface="思源黑体 CN Regular" panose="020B0500000000000000" pitchFamily="34" charset="-122"/>
            </a:endParaRPr>
          </a:p>
        </p:txBody>
      </p:sp>
      <p:cxnSp>
        <p:nvCxnSpPr>
          <p:cNvPr id="22" name="直接连接符 21"/>
          <p:cNvCxnSpPr/>
          <p:nvPr/>
        </p:nvCxnSpPr>
        <p:spPr>
          <a:xfrm>
            <a:off x="7839710" y="2027555"/>
            <a:ext cx="530860" cy="0"/>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flipV="1">
            <a:off x="7839710" y="2246630"/>
            <a:ext cx="1186815" cy="12065"/>
          </a:xfrm>
          <a:prstGeom prst="line">
            <a:avLst/>
          </a:prstGeom>
          <a:ln w="34925">
            <a:solidFill>
              <a:srgbClr val="9EA5A9"/>
            </a:solidFill>
          </a:ln>
        </p:spPr>
        <p:style>
          <a:lnRef idx="1">
            <a:schemeClr val="accent1"/>
          </a:lnRef>
          <a:fillRef idx="0">
            <a:schemeClr val="accent1"/>
          </a:fillRef>
          <a:effectRef idx="0">
            <a:schemeClr val="accent1"/>
          </a:effectRef>
          <a:fontRef idx="minor">
            <a:schemeClr val="tx1"/>
          </a:fontRef>
        </p:style>
      </p:cxnSp>
      <p:sp>
        <p:nvSpPr>
          <p:cNvPr id="38" name="文本框 37"/>
          <p:cNvSpPr txBox="1"/>
          <p:nvPr/>
        </p:nvSpPr>
        <p:spPr>
          <a:xfrm>
            <a:off x="3138805" y="2860675"/>
            <a:ext cx="6039485" cy="2122805"/>
          </a:xfrm>
          <a:prstGeom prst="rect">
            <a:avLst/>
          </a:prstGeom>
          <a:noFill/>
        </p:spPr>
        <p:txBody>
          <a:bodyPr wrap="square" rtlCol="0">
            <a:spAutoFit/>
          </a:bodyPr>
          <a:p>
            <a:pPr algn="dist"/>
            <a:r>
              <a:rPr lang="zh-CN" altLang="en-US" sz="6600">
                <a:solidFill>
                  <a:srgbClr val="556268"/>
                </a:solidFill>
                <a:latin typeface="思源宋体" panose="02020700000000000000" charset="-122"/>
                <a:ea typeface="思源宋体" panose="02020700000000000000" charset="-122"/>
                <a:sym typeface="思源黑体 CN Regular" panose="020B0500000000000000" pitchFamily="34" charset="-122"/>
              </a:rPr>
              <a:t>泰然处之</a:t>
            </a:r>
            <a:endParaRPr lang="zh-CN" altLang="en-US" sz="6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6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sp>
        <p:nvSpPr>
          <p:cNvPr id="43" name="文本框 42"/>
          <p:cNvSpPr txBox="1"/>
          <p:nvPr/>
        </p:nvSpPr>
        <p:spPr>
          <a:xfrm>
            <a:off x="5041900" y="2279650"/>
            <a:ext cx="2087880" cy="2399665"/>
          </a:xfrm>
          <a:prstGeom prst="rect">
            <a:avLst/>
          </a:prstGeom>
          <a:noFill/>
        </p:spPr>
        <p:txBody>
          <a:bodyPr wrap="none" rtlCol="0" anchor="t">
            <a:spAutoFit/>
          </a:bodyPr>
          <a:p>
            <a:r>
              <a:rPr lang="zh-CN" altLang="en-US" sz="15000" b="1">
                <a:solidFill>
                  <a:schemeClr val="tx1">
                    <a:lumMod val="65000"/>
                    <a:lumOff val="35000"/>
                    <a:alpha val="23000"/>
                  </a:schemeClr>
                </a:solidFill>
                <a:latin typeface="思源宋体" panose="02020700000000000000" charset="-122"/>
                <a:ea typeface="思源宋体" panose="02020700000000000000" charset="-122"/>
                <a:sym typeface="思源黑体 CN Regular" panose="020B0500000000000000" pitchFamily="34" charset="-122"/>
              </a:rPr>
              <a:t>贰</a:t>
            </a:r>
            <a:endParaRPr lang="zh-CN" altLang="en-US" sz="15000" b="1">
              <a:solidFill>
                <a:schemeClr val="tx1">
                  <a:lumMod val="65000"/>
                  <a:lumOff val="35000"/>
                  <a:alpha val="23000"/>
                </a:schemeClr>
              </a:solidFill>
              <a:latin typeface="思源宋体" panose="02020700000000000000" charset="-122"/>
              <a:ea typeface="思源宋体" panose="02020700000000000000" charset="-122"/>
              <a:sym typeface="思源黑体 CN Regular" panose="020B0500000000000000" pitchFamily="34"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2000"/>
                                        <p:tgtEl>
                                          <p:spTgt spid="2"/>
                                        </p:tgtEl>
                                      </p:cBhvr>
                                    </p:animEffect>
                                    <p:anim calcmode="lin" valueType="num">
                                      <p:cBhvr>
                                        <p:cTn id="8" dur="2000" fill="hold"/>
                                        <p:tgtEl>
                                          <p:spTgt spid="2"/>
                                        </p:tgtEl>
                                        <p:attrNameLst>
                                          <p:attrName>ppt_x</p:attrName>
                                        </p:attrNameLst>
                                      </p:cBhvr>
                                      <p:tavLst>
                                        <p:tav tm="0">
                                          <p:val>
                                            <p:strVal val="#ppt_x"/>
                                          </p:val>
                                        </p:tav>
                                        <p:tav tm="100000">
                                          <p:val>
                                            <p:strVal val="#ppt_x"/>
                                          </p:val>
                                        </p:tav>
                                      </p:tavLst>
                                    </p:anim>
                                    <p:anim calcmode="lin" valueType="num">
                                      <p:cBhvr>
                                        <p:cTn id="9" dur="2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2000"/>
                                        <p:tgtEl>
                                          <p:spTgt spid="3"/>
                                        </p:tgtEl>
                                      </p:cBhvr>
                                    </p:animEffect>
                                    <p:anim calcmode="lin" valueType="num">
                                      <p:cBhvr>
                                        <p:cTn id="13" dur="2000" fill="hold"/>
                                        <p:tgtEl>
                                          <p:spTgt spid="3"/>
                                        </p:tgtEl>
                                        <p:attrNameLst>
                                          <p:attrName>ppt_x</p:attrName>
                                        </p:attrNameLst>
                                      </p:cBhvr>
                                      <p:tavLst>
                                        <p:tav tm="0">
                                          <p:val>
                                            <p:strVal val="#ppt_x"/>
                                          </p:val>
                                        </p:tav>
                                        <p:tav tm="100000">
                                          <p:val>
                                            <p:strVal val="#ppt_x"/>
                                          </p:val>
                                        </p:tav>
                                      </p:tavLst>
                                    </p:anim>
                                    <p:anim calcmode="lin" valueType="num">
                                      <p:cBhvr>
                                        <p:cTn id="14" dur="2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2000"/>
                                        <p:tgtEl>
                                          <p:spTgt spid="21"/>
                                        </p:tgtEl>
                                      </p:cBhvr>
                                    </p:animEffect>
                                    <p:anim calcmode="lin" valueType="num">
                                      <p:cBhvr>
                                        <p:cTn id="18" dur="2000" fill="hold"/>
                                        <p:tgtEl>
                                          <p:spTgt spid="21"/>
                                        </p:tgtEl>
                                        <p:attrNameLst>
                                          <p:attrName>ppt_x</p:attrName>
                                        </p:attrNameLst>
                                      </p:cBhvr>
                                      <p:tavLst>
                                        <p:tav tm="0">
                                          <p:val>
                                            <p:strVal val="#ppt_x"/>
                                          </p:val>
                                        </p:tav>
                                        <p:tav tm="100000">
                                          <p:val>
                                            <p:strVal val="#ppt_x"/>
                                          </p:val>
                                        </p:tav>
                                      </p:tavLst>
                                    </p:anim>
                                    <p:anim calcmode="lin" valueType="num">
                                      <p:cBhvr>
                                        <p:cTn id="19" dur="2000" fill="hold"/>
                                        <p:tgtEl>
                                          <p:spTgt spid="21"/>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2000"/>
                                        <p:tgtEl>
                                          <p:spTgt spid="22"/>
                                        </p:tgtEl>
                                      </p:cBhvr>
                                    </p:animEffect>
                                    <p:anim calcmode="lin" valueType="num">
                                      <p:cBhvr>
                                        <p:cTn id="23" dur="2000" fill="hold"/>
                                        <p:tgtEl>
                                          <p:spTgt spid="22"/>
                                        </p:tgtEl>
                                        <p:attrNameLst>
                                          <p:attrName>ppt_x</p:attrName>
                                        </p:attrNameLst>
                                      </p:cBhvr>
                                      <p:tavLst>
                                        <p:tav tm="0">
                                          <p:val>
                                            <p:strVal val="#ppt_x"/>
                                          </p:val>
                                        </p:tav>
                                        <p:tav tm="100000">
                                          <p:val>
                                            <p:strVal val="#ppt_x"/>
                                          </p:val>
                                        </p:tav>
                                      </p:tavLst>
                                    </p:anim>
                                    <p:anim calcmode="lin" valueType="num">
                                      <p:cBhvr>
                                        <p:cTn id="24" dur="2000" fill="hold"/>
                                        <p:tgtEl>
                                          <p:spTgt spid="22"/>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23"/>
                                        </p:tgtEl>
                                        <p:attrNameLst>
                                          <p:attrName>style.visibility</p:attrName>
                                        </p:attrNameLst>
                                      </p:cBhvr>
                                      <p:to>
                                        <p:strVal val="visible"/>
                                      </p:to>
                                    </p:set>
                                    <p:animEffect transition="in" filter="fade">
                                      <p:cBhvr>
                                        <p:cTn id="27" dur="2000"/>
                                        <p:tgtEl>
                                          <p:spTgt spid="23"/>
                                        </p:tgtEl>
                                      </p:cBhvr>
                                    </p:animEffect>
                                    <p:anim calcmode="lin" valueType="num">
                                      <p:cBhvr>
                                        <p:cTn id="28" dur="2000" fill="hold"/>
                                        <p:tgtEl>
                                          <p:spTgt spid="23"/>
                                        </p:tgtEl>
                                        <p:attrNameLst>
                                          <p:attrName>ppt_x</p:attrName>
                                        </p:attrNameLst>
                                      </p:cBhvr>
                                      <p:tavLst>
                                        <p:tav tm="0">
                                          <p:val>
                                            <p:strVal val="#ppt_x"/>
                                          </p:val>
                                        </p:tav>
                                        <p:tav tm="100000">
                                          <p:val>
                                            <p:strVal val="#ppt_x"/>
                                          </p:val>
                                        </p:tav>
                                      </p:tavLst>
                                    </p:anim>
                                    <p:anim calcmode="lin" valueType="num">
                                      <p:cBhvr>
                                        <p:cTn id="29" dur="2000" fill="hold"/>
                                        <p:tgtEl>
                                          <p:spTgt spid="23"/>
                                        </p:tgtEl>
                                        <p:attrNameLst>
                                          <p:attrName>ppt_y</p:attrName>
                                        </p:attrNameLst>
                                      </p:cBhvr>
                                      <p:tavLst>
                                        <p:tav tm="0">
                                          <p:val>
                                            <p:strVal val="#ppt_y+.1"/>
                                          </p:val>
                                        </p:tav>
                                        <p:tav tm="100000">
                                          <p:val>
                                            <p:strVal val="#ppt_y"/>
                                          </p:val>
                                        </p:tav>
                                      </p:tavLst>
                                    </p:anim>
                                  </p:childTnLst>
                                </p:cTn>
                              </p:par>
                              <p:par>
                                <p:cTn id="30" presetID="42" presetClass="entr" presetSubtype="0" fill="hold" grpId="0" nodeType="withEffect">
                                  <p:stCondLst>
                                    <p:cond delay="0"/>
                                  </p:stCondLst>
                                  <p:childTnLst>
                                    <p:set>
                                      <p:cBhvr>
                                        <p:cTn id="31" dur="1" fill="hold">
                                          <p:stCondLst>
                                            <p:cond delay="0"/>
                                          </p:stCondLst>
                                        </p:cTn>
                                        <p:tgtEl>
                                          <p:spTgt spid="43"/>
                                        </p:tgtEl>
                                        <p:attrNameLst>
                                          <p:attrName>style.visibility</p:attrName>
                                        </p:attrNameLst>
                                      </p:cBhvr>
                                      <p:to>
                                        <p:strVal val="visible"/>
                                      </p:to>
                                    </p:set>
                                    <p:animEffect transition="in" filter="fade">
                                      <p:cBhvr>
                                        <p:cTn id="32" dur="1000"/>
                                        <p:tgtEl>
                                          <p:spTgt spid="43"/>
                                        </p:tgtEl>
                                      </p:cBhvr>
                                    </p:animEffect>
                                    <p:anim calcmode="lin" valueType="num">
                                      <p:cBhvr>
                                        <p:cTn id="33" dur="1000" fill="hold"/>
                                        <p:tgtEl>
                                          <p:spTgt spid="43"/>
                                        </p:tgtEl>
                                        <p:attrNameLst>
                                          <p:attrName>ppt_x</p:attrName>
                                        </p:attrNameLst>
                                      </p:cBhvr>
                                      <p:tavLst>
                                        <p:tav tm="0">
                                          <p:val>
                                            <p:strVal val="#ppt_x"/>
                                          </p:val>
                                        </p:tav>
                                        <p:tav tm="100000">
                                          <p:val>
                                            <p:strVal val="#ppt_x"/>
                                          </p:val>
                                        </p:tav>
                                      </p:tavLst>
                                    </p:anim>
                                    <p:anim calcmode="lin" valueType="num">
                                      <p:cBhvr>
                                        <p:cTn id="34" dur="1000" fill="hold"/>
                                        <p:tgtEl>
                                          <p:spTgt spid="43"/>
                                        </p:tgtEl>
                                        <p:attrNameLst>
                                          <p:attrName>ppt_y</p:attrName>
                                        </p:attrNameLst>
                                      </p:cBhvr>
                                      <p:tavLst>
                                        <p:tav tm="0">
                                          <p:val>
                                            <p:strVal val="#ppt_y+.1"/>
                                          </p:val>
                                        </p:tav>
                                        <p:tav tm="100000">
                                          <p:val>
                                            <p:strVal val="#ppt_y"/>
                                          </p:val>
                                        </p:tav>
                                      </p:tavLst>
                                    </p:anim>
                                  </p:childTnLst>
                                </p:cTn>
                              </p:par>
                            </p:childTnLst>
                          </p:cTn>
                        </p:par>
                        <p:par>
                          <p:cTn id="35" fill="hold">
                            <p:stCondLst>
                              <p:cond delay="2000"/>
                            </p:stCondLst>
                            <p:childTnLst>
                              <p:par>
                                <p:cTn id="36" presetID="55" presetClass="entr" presetSubtype="0" fill="hold" grpId="0" nodeType="afterEffect">
                                  <p:stCondLst>
                                    <p:cond delay="0"/>
                                  </p:stCondLst>
                                  <p:childTnLst>
                                    <p:set>
                                      <p:cBhvr>
                                        <p:cTn id="37" dur="1" fill="hold">
                                          <p:stCondLst>
                                            <p:cond delay="0"/>
                                          </p:stCondLst>
                                        </p:cTn>
                                        <p:tgtEl>
                                          <p:spTgt spid="38"/>
                                        </p:tgtEl>
                                        <p:attrNameLst>
                                          <p:attrName>style.visibility</p:attrName>
                                        </p:attrNameLst>
                                      </p:cBhvr>
                                      <p:to>
                                        <p:strVal val="visible"/>
                                      </p:to>
                                    </p:set>
                                    <p:anim calcmode="lin" valueType="num">
                                      <p:cBhvr>
                                        <p:cTn id="38" dur="1000" fill="hold"/>
                                        <p:tgtEl>
                                          <p:spTgt spid="38"/>
                                        </p:tgtEl>
                                        <p:attrNameLst>
                                          <p:attrName>ppt_w</p:attrName>
                                        </p:attrNameLst>
                                      </p:cBhvr>
                                      <p:tavLst>
                                        <p:tav tm="0">
                                          <p:val>
                                            <p:strVal val="#ppt_w*0.70"/>
                                          </p:val>
                                        </p:tav>
                                        <p:tav tm="100000">
                                          <p:val>
                                            <p:strVal val="#ppt_w"/>
                                          </p:val>
                                        </p:tav>
                                      </p:tavLst>
                                    </p:anim>
                                    <p:anim calcmode="lin" valueType="num">
                                      <p:cBhvr>
                                        <p:cTn id="39" dur="1000" fill="hold"/>
                                        <p:tgtEl>
                                          <p:spTgt spid="38"/>
                                        </p:tgtEl>
                                        <p:attrNameLst>
                                          <p:attrName>ppt_h</p:attrName>
                                        </p:attrNameLst>
                                      </p:cBhvr>
                                      <p:tavLst>
                                        <p:tav tm="0">
                                          <p:val>
                                            <p:strVal val="#ppt_h"/>
                                          </p:val>
                                        </p:tav>
                                        <p:tav tm="100000">
                                          <p:val>
                                            <p:strVal val="#ppt_h"/>
                                          </p:val>
                                        </p:tav>
                                      </p:tavLst>
                                    </p:anim>
                                    <p:animEffect transition="in" filter="fade">
                                      <p:cBhvr>
                                        <p:cTn id="40" dur="1000"/>
                                        <p:tgtEl>
                                          <p:spTgt spid="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bldLvl="0" animBg="1"/>
      <p:bldP spid="43" grpId="0"/>
      <p:bldP spid="3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8" name="背景"/>
          <p:cNvPicPr>
            <a:picLocks noChangeAspect="1"/>
          </p:cNvPicPr>
          <p:nvPr userDrawn="1">
            <p:custDataLst>
              <p:tags r:id="rId1"/>
            </p:custDataLst>
          </p:nvPr>
        </p:nvPicPr>
        <p:blipFill>
          <a:blip r:embed="rId2"/>
          <a:srcRect t="72774"/>
          <a:stretch>
            <a:fillRect/>
          </a:stretch>
        </p:blipFill>
        <p:spPr>
          <a:xfrm>
            <a:off x="-118745" y="5906135"/>
            <a:ext cx="12191365" cy="1169035"/>
          </a:xfrm>
          <a:prstGeom prst="rect">
            <a:avLst/>
          </a:prstGeom>
          <a:noFill/>
        </p:spPr>
      </p:pic>
      <p:sp>
        <p:nvSpPr>
          <p:cNvPr id="38" name="文本框 37"/>
          <p:cNvSpPr txBox="1"/>
          <p:nvPr/>
        </p:nvSpPr>
        <p:spPr>
          <a:xfrm>
            <a:off x="4912360" y="387985"/>
            <a:ext cx="2657475" cy="583565"/>
          </a:xfrm>
          <a:prstGeom prst="rect">
            <a:avLst/>
          </a:prstGeom>
          <a:noFill/>
        </p:spPr>
        <p:txBody>
          <a:bodyPr wrap="square" rtlCol="0">
            <a:spAutoFit/>
          </a:bodyPr>
          <a:p>
            <a:pPr algn="dist"/>
            <a:r>
              <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rPr>
              <a:t>泰然处之</a:t>
            </a:r>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a:p>
            <a:pPr algn="dist"/>
            <a:endParaRPr lang="zh-CN" altLang="en-US" sz="1600">
              <a:solidFill>
                <a:srgbClr val="556268"/>
              </a:solidFill>
              <a:latin typeface="思源宋体" panose="02020700000000000000" charset="-122"/>
              <a:ea typeface="思源宋体" panose="02020700000000000000" charset="-122"/>
              <a:sym typeface="思源黑体 CN Regular" panose="020B0500000000000000" pitchFamily="34" charset="-122"/>
            </a:endParaRPr>
          </a:p>
        </p:txBody>
      </p:sp>
      <p:cxnSp>
        <p:nvCxnSpPr>
          <p:cNvPr id="4" name="直接连接符 3"/>
          <p:cNvCxnSpPr/>
          <p:nvPr/>
        </p:nvCxnSpPr>
        <p:spPr>
          <a:xfrm>
            <a:off x="8032115" y="37655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8032115" y="5956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rot="10800000">
            <a:off x="3919855" y="690245"/>
            <a:ext cx="530860" cy="0"/>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flipV="1">
            <a:off x="3263900" y="392430"/>
            <a:ext cx="1186815" cy="12065"/>
          </a:xfrm>
          <a:prstGeom prst="line">
            <a:avLst/>
          </a:prstGeom>
          <a:ln w="15875">
            <a:solidFill>
              <a:srgbClr val="9EA5A9">
                <a:alpha val="62000"/>
              </a:srgbClr>
            </a:solidFill>
          </a:ln>
        </p:spPr>
        <p:style>
          <a:lnRef idx="1">
            <a:schemeClr val="accent1"/>
          </a:lnRef>
          <a:fillRef idx="0">
            <a:schemeClr val="accent1"/>
          </a:fillRef>
          <a:effectRef idx="0">
            <a:schemeClr val="accent1"/>
          </a:effectRef>
          <a:fontRef idx="minor">
            <a:schemeClr val="tx1"/>
          </a:fontRef>
        </p:style>
      </p:cxnSp>
      <p:grpSp>
        <p:nvGrpSpPr>
          <p:cNvPr id="10" name="组合 9"/>
          <p:cNvGrpSpPr/>
          <p:nvPr/>
        </p:nvGrpSpPr>
        <p:grpSpPr>
          <a:xfrm>
            <a:off x="786130" y="2410460"/>
            <a:ext cx="3126105" cy="3526790"/>
            <a:chOff x="1487" y="3147"/>
            <a:chExt cx="4923" cy="5554"/>
          </a:xfrm>
        </p:grpSpPr>
        <p:sp>
          <p:nvSpPr>
            <p:cNvPr id="2" name="Freeform 5"/>
            <p:cNvSpPr/>
            <p:nvPr/>
          </p:nvSpPr>
          <p:spPr>
            <a:xfrm>
              <a:off x="1487" y="3147"/>
              <a:ext cx="4923" cy="5554"/>
            </a:xfrm>
            <a:custGeom>
              <a:avLst/>
              <a:gdLst>
                <a:gd name="txL" fmla="*/ 0 w 976"/>
                <a:gd name="txT" fmla="*/ 0 h 1101"/>
                <a:gd name="txR" fmla="*/ 976 w 976"/>
                <a:gd name="txB" fmla="*/ 1101 h 1101"/>
              </a:gdLst>
              <a:ahLst/>
              <a:cxnLst>
                <a:cxn ang="0">
                  <a:pos x="976" y="772"/>
                </a:cxn>
                <a:cxn ang="0">
                  <a:pos x="924" y="862"/>
                </a:cxn>
                <a:cxn ang="0">
                  <a:pos x="540" y="1084"/>
                </a:cxn>
                <a:cxn ang="0">
                  <a:pos x="436" y="1084"/>
                </a:cxn>
                <a:cxn ang="0">
                  <a:pos x="52" y="862"/>
                </a:cxn>
                <a:cxn ang="0">
                  <a:pos x="0" y="772"/>
                </a:cxn>
                <a:cxn ang="0">
                  <a:pos x="0" y="329"/>
                </a:cxn>
                <a:cxn ang="0">
                  <a:pos x="52" y="238"/>
                </a:cxn>
                <a:cxn ang="0">
                  <a:pos x="436" y="16"/>
                </a:cxn>
                <a:cxn ang="0">
                  <a:pos x="540" y="16"/>
                </a:cxn>
                <a:cxn ang="0">
                  <a:pos x="924" y="238"/>
                </a:cxn>
                <a:cxn ang="0">
                  <a:pos x="976" y="329"/>
                </a:cxn>
                <a:cxn ang="0">
                  <a:pos x="976" y="772"/>
                </a:cxn>
              </a:cxnLst>
              <a:rect l="txL" t="txT" r="txR" b="txB"/>
              <a:pathLst>
                <a:path w="976" h="1101">
                  <a:moveTo>
                    <a:pt x="976" y="772"/>
                  </a:moveTo>
                  <a:cubicBezTo>
                    <a:pt x="976" y="805"/>
                    <a:pt x="953" y="846"/>
                    <a:pt x="924" y="862"/>
                  </a:cubicBezTo>
                  <a:cubicBezTo>
                    <a:pt x="540" y="1084"/>
                    <a:pt x="540" y="1084"/>
                    <a:pt x="540" y="1084"/>
                  </a:cubicBezTo>
                  <a:cubicBezTo>
                    <a:pt x="511" y="1101"/>
                    <a:pt x="465" y="1101"/>
                    <a:pt x="436" y="1084"/>
                  </a:cubicBezTo>
                  <a:cubicBezTo>
                    <a:pt x="52" y="862"/>
                    <a:pt x="52" y="862"/>
                    <a:pt x="52" y="862"/>
                  </a:cubicBezTo>
                  <a:cubicBezTo>
                    <a:pt x="23" y="846"/>
                    <a:pt x="0" y="805"/>
                    <a:pt x="0" y="772"/>
                  </a:cubicBezTo>
                  <a:cubicBezTo>
                    <a:pt x="0" y="329"/>
                    <a:pt x="0" y="329"/>
                    <a:pt x="0" y="329"/>
                  </a:cubicBezTo>
                  <a:cubicBezTo>
                    <a:pt x="0" y="295"/>
                    <a:pt x="23" y="255"/>
                    <a:pt x="52" y="238"/>
                  </a:cubicBezTo>
                  <a:cubicBezTo>
                    <a:pt x="436" y="16"/>
                    <a:pt x="436" y="16"/>
                    <a:pt x="436" y="16"/>
                  </a:cubicBezTo>
                  <a:cubicBezTo>
                    <a:pt x="465" y="0"/>
                    <a:pt x="511" y="0"/>
                    <a:pt x="540" y="16"/>
                  </a:cubicBezTo>
                  <a:cubicBezTo>
                    <a:pt x="924" y="238"/>
                    <a:pt x="924" y="238"/>
                    <a:pt x="924" y="238"/>
                  </a:cubicBezTo>
                  <a:cubicBezTo>
                    <a:pt x="953" y="255"/>
                    <a:pt x="976" y="295"/>
                    <a:pt x="976" y="329"/>
                  </a:cubicBezTo>
                  <a:lnTo>
                    <a:pt x="976" y="772"/>
                  </a:lnTo>
                  <a:close/>
                </a:path>
              </a:pathLst>
            </a:custGeom>
            <a:blipFill rotWithShape="1">
              <a:blip r:embed="rId3"/>
              <a:stretch>
                <a:fillRect/>
              </a:stretch>
            </a:blipFill>
            <a:ln w="12700">
              <a:solidFill>
                <a:srgbClr val="9EA5A9"/>
              </a:solidFill>
            </a:ln>
          </p:spPr>
          <p:txBody>
            <a:bodyPr vert="horz" wrap="square" anchor="t"/>
            <a:p>
              <a:endParaRPr>
                <a:solidFill>
                  <a:srgbClr val="556268"/>
                </a:solidFill>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3" name="Freeform 5"/>
            <p:cNvSpPr/>
            <p:nvPr/>
          </p:nvSpPr>
          <p:spPr>
            <a:xfrm>
              <a:off x="2055" y="3787"/>
              <a:ext cx="3788" cy="4274"/>
            </a:xfrm>
            <a:custGeom>
              <a:avLst/>
              <a:gdLst>
                <a:gd name="txL" fmla="*/ 0 w 976"/>
                <a:gd name="txT" fmla="*/ 0 h 1101"/>
                <a:gd name="txR" fmla="*/ 976 w 976"/>
                <a:gd name="txB" fmla="*/ 1101 h 1101"/>
              </a:gdLst>
              <a:ahLst/>
              <a:cxnLst>
                <a:cxn ang="0">
                  <a:pos x="976" y="772"/>
                </a:cxn>
                <a:cxn ang="0">
                  <a:pos x="924" y="862"/>
                </a:cxn>
                <a:cxn ang="0">
                  <a:pos x="540" y="1084"/>
                </a:cxn>
                <a:cxn ang="0">
                  <a:pos x="436" y="1084"/>
                </a:cxn>
                <a:cxn ang="0">
                  <a:pos x="52" y="862"/>
                </a:cxn>
                <a:cxn ang="0">
                  <a:pos x="0" y="772"/>
                </a:cxn>
                <a:cxn ang="0">
                  <a:pos x="0" y="329"/>
                </a:cxn>
                <a:cxn ang="0">
                  <a:pos x="52" y="238"/>
                </a:cxn>
                <a:cxn ang="0">
                  <a:pos x="436" y="16"/>
                </a:cxn>
                <a:cxn ang="0">
                  <a:pos x="540" y="16"/>
                </a:cxn>
                <a:cxn ang="0">
                  <a:pos x="924" y="238"/>
                </a:cxn>
                <a:cxn ang="0">
                  <a:pos x="976" y="329"/>
                </a:cxn>
                <a:cxn ang="0">
                  <a:pos x="976" y="772"/>
                </a:cxn>
              </a:cxnLst>
              <a:rect l="txL" t="txT" r="txR" b="txB"/>
              <a:pathLst>
                <a:path w="976" h="1101">
                  <a:moveTo>
                    <a:pt x="976" y="772"/>
                  </a:moveTo>
                  <a:cubicBezTo>
                    <a:pt x="976" y="805"/>
                    <a:pt x="953" y="846"/>
                    <a:pt x="924" y="862"/>
                  </a:cubicBezTo>
                  <a:cubicBezTo>
                    <a:pt x="540" y="1084"/>
                    <a:pt x="540" y="1084"/>
                    <a:pt x="540" y="1084"/>
                  </a:cubicBezTo>
                  <a:cubicBezTo>
                    <a:pt x="511" y="1101"/>
                    <a:pt x="465" y="1101"/>
                    <a:pt x="436" y="1084"/>
                  </a:cubicBezTo>
                  <a:cubicBezTo>
                    <a:pt x="52" y="862"/>
                    <a:pt x="52" y="862"/>
                    <a:pt x="52" y="862"/>
                  </a:cubicBezTo>
                  <a:cubicBezTo>
                    <a:pt x="23" y="846"/>
                    <a:pt x="0" y="805"/>
                    <a:pt x="0" y="772"/>
                  </a:cubicBezTo>
                  <a:cubicBezTo>
                    <a:pt x="0" y="329"/>
                    <a:pt x="0" y="329"/>
                    <a:pt x="0" y="329"/>
                  </a:cubicBezTo>
                  <a:cubicBezTo>
                    <a:pt x="0" y="295"/>
                    <a:pt x="23" y="255"/>
                    <a:pt x="52" y="238"/>
                  </a:cubicBezTo>
                  <a:cubicBezTo>
                    <a:pt x="436" y="16"/>
                    <a:pt x="436" y="16"/>
                    <a:pt x="436" y="16"/>
                  </a:cubicBezTo>
                  <a:cubicBezTo>
                    <a:pt x="465" y="0"/>
                    <a:pt x="511" y="0"/>
                    <a:pt x="540" y="16"/>
                  </a:cubicBezTo>
                  <a:cubicBezTo>
                    <a:pt x="924" y="238"/>
                    <a:pt x="924" y="238"/>
                    <a:pt x="924" y="238"/>
                  </a:cubicBezTo>
                  <a:cubicBezTo>
                    <a:pt x="953" y="255"/>
                    <a:pt x="976" y="295"/>
                    <a:pt x="976" y="329"/>
                  </a:cubicBezTo>
                  <a:lnTo>
                    <a:pt x="976" y="772"/>
                  </a:lnTo>
                  <a:close/>
                </a:path>
              </a:pathLst>
            </a:custGeom>
            <a:solidFill>
              <a:schemeClr val="bg1">
                <a:alpha val="90000"/>
              </a:schemeClr>
            </a:solidFill>
            <a:ln w="12700">
              <a:noFill/>
            </a:ln>
          </p:spPr>
          <p:txBody>
            <a:bodyPr vert="horz" wrap="square" anchor="t"/>
            <a:p>
              <a:endParaRPr>
                <a:solidFill>
                  <a:srgbClr val="556268"/>
                </a:solidFill>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46" name="文本框 45"/>
            <p:cNvSpPr txBox="1"/>
            <p:nvPr/>
          </p:nvSpPr>
          <p:spPr>
            <a:xfrm>
              <a:off x="2431" y="4880"/>
              <a:ext cx="3034" cy="2179"/>
            </a:xfrm>
            <a:prstGeom prst="rect">
              <a:avLst/>
            </a:prstGeom>
            <a:noFill/>
          </p:spPr>
          <p:txBody>
            <a:bodyPr wrap="square" rtlCol="0" anchor="t">
              <a:spAutoFit/>
            </a:bodyPr>
            <a:p>
              <a:pPr algn="ctr">
                <a:lnSpc>
                  <a:spcPct val="150000"/>
                </a:lnSpc>
              </a:pPr>
              <a:r>
                <a:rPr lang="zh-CN" altLang="en-US" sz="1600">
                  <a:solidFill>
                    <a:srgbClr val="556268"/>
                  </a:solidFill>
                  <a:latin typeface="思源宋体" panose="02020700000000000000" charset="-122"/>
                  <a:ea typeface="思源宋体" panose="02020700000000000000" charset="-122"/>
                  <a:cs typeface="思源宋体" panose="02020700000000000000" charset="-122"/>
                </a:rPr>
                <a:t>标题内容</a:t>
              </a:r>
              <a:endParaRPr lang="zh-CN" altLang="en-US" sz="1600">
                <a:solidFill>
                  <a:srgbClr val="556268"/>
                </a:solidFill>
                <a:latin typeface="思源宋体" panose="02020700000000000000" charset="-122"/>
                <a:ea typeface="思源宋体" panose="02020700000000000000" charset="-122"/>
                <a:cs typeface="思源宋体" panose="02020700000000000000" charset="-122"/>
              </a:endParaRPr>
            </a:p>
            <a:p>
              <a:pPr algn="ctr">
                <a:lnSpc>
                  <a:spcPct val="150000"/>
                </a:lnSpc>
              </a:pPr>
              <a:r>
                <a:rPr lang="zh-CN" altLang="en-US" sz="1000">
                  <a:solidFill>
                    <a:srgbClr val="556268"/>
                  </a:solidFill>
                  <a:latin typeface="思源宋体" panose="02020700000000000000" charset="-122"/>
                  <a:ea typeface="思源宋体" panose="02020700000000000000" charset="-122"/>
                  <a:cs typeface="思源宋体" panose="02020700000000000000" charset="-122"/>
                  <a:sym typeface="+mn-ea"/>
                </a:rPr>
                <a:t>请在此输入详细内容请在此输入详细内容请在此输入详细内容请在此输入详细内容请在此输入详细内容</a:t>
              </a:r>
              <a:endParaRPr lang="zh-CN" altLang="en-US" sz="1000">
                <a:solidFill>
                  <a:srgbClr val="556268"/>
                </a:solidFill>
                <a:latin typeface="思源宋体" panose="02020700000000000000" charset="-122"/>
                <a:ea typeface="思源宋体" panose="02020700000000000000" charset="-122"/>
                <a:cs typeface="思源宋体" panose="02020700000000000000" charset="-122"/>
                <a:sym typeface="+mn-ea"/>
              </a:endParaRPr>
            </a:p>
          </p:txBody>
        </p:sp>
      </p:grpSp>
      <p:grpSp>
        <p:nvGrpSpPr>
          <p:cNvPr id="11" name="组合 10"/>
          <p:cNvGrpSpPr/>
          <p:nvPr/>
        </p:nvGrpSpPr>
        <p:grpSpPr>
          <a:xfrm>
            <a:off x="4533265" y="2410460"/>
            <a:ext cx="3126105" cy="3526790"/>
            <a:chOff x="1487" y="3147"/>
            <a:chExt cx="4923" cy="5554"/>
          </a:xfrm>
        </p:grpSpPr>
        <p:sp>
          <p:nvSpPr>
            <p:cNvPr id="12" name="Freeform 5"/>
            <p:cNvSpPr/>
            <p:nvPr/>
          </p:nvSpPr>
          <p:spPr>
            <a:xfrm>
              <a:off x="1487" y="3147"/>
              <a:ext cx="4923" cy="5554"/>
            </a:xfrm>
            <a:custGeom>
              <a:avLst/>
              <a:gdLst>
                <a:gd name="txL" fmla="*/ 0 w 976"/>
                <a:gd name="txT" fmla="*/ 0 h 1101"/>
                <a:gd name="txR" fmla="*/ 976 w 976"/>
                <a:gd name="txB" fmla="*/ 1101 h 1101"/>
              </a:gdLst>
              <a:ahLst/>
              <a:cxnLst>
                <a:cxn ang="0">
                  <a:pos x="976" y="772"/>
                </a:cxn>
                <a:cxn ang="0">
                  <a:pos x="924" y="862"/>
                </a:cxn>
                <a:cxn ang="0">
                  <a:pos x="540" y="1084"/>
                </a:cxn>
                <a:cxn ang="0">
                  <a:pos x="436" y="1084"/>
                </a:cxn>
                <a:cxn ang="0">
                  <a:pos x="52" y="862"/>
                </a:cxn>
                <a:cxn ang="0">
                  <a:pos x="0" y="772"/>
                </a:cxn>
                <a:cxn ang="0">
                  <a:pos x="0" y="329"/>
                </a:cxn>
                <a:cxn ang="0">
                  <a:pos x="52" y="238"/>
                </a:cxn>
                <a:cxn ang="0">
                  <a:pos x="436" y="16"/>
                </a:cxn>
                <a:cxn ang="0">
                  <a:pos x="540" y="16"/>
                </a:cxn>
                <a:cxn ang="0">
                  <a:pos x="924" y="238"/>
                </a:cxn>
                <a:cxn ang="0">
                  <a:pos x="976" y="329"/>
                </a:cxn>
                <a:cxn ang="0">
                  <a:pos x="976" y="772"/>
                </a:cxn>
              </a:cxnLst>
              <a:rect l="txL" t="txT" r="txR" b="txB"/>
              <a:pathLst>
                <a:path w="976" h="1101">
                  <a:moveTo>
                    <a:pt x="976" y="772"/>
                  </a:moveTo>
                  <a:cubicBezTo>
                    <a:pt x="976" y="805"/>
                    <a:pt x="953" y="846"/>
                    <a:pt x="924" y="862"/>
                  </a:cubicBezTo>
                  <a:cubicBezTo>
                    <a:pt x="540" y="1084"/>
                    <a:pt x="540" y="1084"/>
                    <a:pt x="540" y="1084"/>
                  </a:cubicBezTo>
                  <a:cubicBezTo>
                    <a:pt x="511" y="1101"/>
                    <a:pt x="465" y="1101"/>
                    <a:pt x="436" y="1084"/>
                  </a:cubicBezTo>
                  <a:cubicBezTo>
                    <a:pt x="52" y="862"/>
                    <a:pt x="52" y="862"/>
                    <a:pt x="52" y="862"/>
                  </a:cubicBezTo>
                  <a:cubicBezTo>
                    <a:pt x="23" y="846"/>
                    <a:pt x="0" y="805"/>
                    <a:pt x="0" y="772"/>
                  </a:cubicBezTo>
                  <a:cubicBezTo>
                    <a:pt x="0" y="329"/>
                    <a:pt x="0" y="329"/>
                    <a:pt x="0" y="329"/>
                  </a:cubicBezTo>
                  <a:cubicBezTo>
                    <a:pt x="0" y="295"/>
                    <a:pt x="23" y="255"/>
                    <a:pt x="52" y="238"/>
                  </a:cubicBezTo>
                  <a:cubicBezTo>
                    <a:pt x="436" y="16"/>
                    <a:pt x="436" y="16"/>
                    <a:pt x="436" y="16"/>
                  </a:cubicBezTo>
                  <a:cubicBezTo>
                    <a:pt x="465" y="0"/>
                    <a:pt x="511" y="0"/>
                    <a:pt x="540" y="16"/>
                  </a:cubicBezTo>
                  <a:cubicBezTo>
                    <a:pt x="924" y="238"/>
                    <a:pt x="924" y="238"/>
                    <a:pt x="924" y="238"/>
                  </a:cubicBezTo>
                  <a:cubicBezTo>
                    <a:pt x="953" y="255"/>
                    <a:pt x="976" y="295"/>
                    <a:pt x="976" y="329"/>
                  </a:cubicBezTo>
                  <a:lnTo>
                    <a:pt x="976" y="772"/>
                  </a:lnTo>
                  <a:close/>
                </a:path>
              </a:pathLst>
            </a:custGeom>
            <a:blipFill rotWithShape="1">
              <a:blip r:embed="rId3"/>
              <a:stretch>
                <a:fillRect/>
              </a:stretch>
            </a:blipFill>
            <a:ln w="12700">
              <a:solidFill>
                <a:srgbClr val="9EA5A9"/>
              </a:solidFill>
            </a:ln>
          </p:spPr>
          <p:txBody>
            <a:bodyPr vert="horz" wrap="square" anchor="t"/>
            <a:p>
              <a:endParaRPr>
                <a:solidFill>
                  <a:srgbClr val="556268"/>
                </a:solidFill>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13" name="Freeform 5"/>
            <p:cNvSpPr/>
            <p:nvPr/>
          </p:nvSpPr>
          <p:spPr>
            <a:xfrm>
              <a:off x="2055" y="3787"/>
              <a:ext cx="3788" cy="4274"/>
            </a:xfrm>
            <a:custGeom>
              <a:avLst/>
              <a:gdLst>
                <a:gd name="txL" fmla="*/ 0 w 976"/>
                <a:gd name="txT" fmla="*/ 0 h 1101"/>
                <a:gd name="txR" fmla="*/ 976 w 976"/>
                <a:gd name="txB" fmla="*/ 1101 h 1101"/>
              </a:gdLst>
              <a:ahLst/>
              <a:cxnLst>
                <a:cxn ang="0">
                  <a:pos x="976" y="772"/>
                </a:cxn>
                <a:cxn ang="0">
                  <a:pos x="924" y="862"/>
                </a:cxn>
                <a:cxn ang="0">
                  <a:pos x="540" y="1084"/>
                </a:cxn>
                <a:cxn ang="0">
                  <a:pos x="436" y="1084"/>
                </a:cxn>
                <a:cxn ang="0">
                  <a:pos x="52" y="862"/>
                </a:cxn>
                <a:cxn ang="0">
                  <a:pos x="0" y="772"/>
                </a:cxn>
                <a:cxn ang="0">
                  <a:pos x="0" y="329"/>
                </a:cxn>
                <a:cxn ang="0">
                  <a:pos x="52" y="238"/>
                </a:cxn>
                <a:cxn ang="0">
                  <a:pos x="436" y="16"/>
                </a:cxn>
                <a:cxn ang="0">
                  <a:pos x="540" y="16"/>
                </a:cxn>
                <a:cxn ang="0">
                  <a:pos x="924" y="238"/>
                </a:cxn>
                <a:cxn ang="0">
                  <a:pos x="976" y="329"/>
                </a:cxn>
                <a:cxn ang="0">
                  <a:pos x="976" y="772"/>
                </a:cxn>
              </a:cxnLst>
              <a:rect l="txL" t="txT" r="txR" b="txB"/>
              <a:pathLst>
                <a:path w="976" h="1101">
                  <a:moveTo>
                    <a:pt x="976" y="772"/>
                  </a:moveTo>
                  <a:cubicBezTo>
                    <a:pt x="976" y="805"/>
                    <a:pt x="953" y="846"/>
                    <a:pt x="924" y="862"/>
                  </a:cubicBezTo>
                  <a:cubicBezTo>
                    <a:pt x="540" y="1084"/>
                    <a:pt x="540" y="1084"/>
                    <a:pt x="540" y="1084"/>
                  </a:cubicBezTo>
                  <a:cubicBezTo>
                    <a:pt x="511" y="1101"/>
                    <a:pt x="465" y="1101"/>
                    <a:pt x="436" y="1084"/>
                  </a:cubicBezTo>
                  <a:cubicBezTo>
                    <a:pt x="52" y="862"/>
                    <a:pt x="52" y="862"/>
                    <a:pt x="52" y="862"/>
                  </a:cubicBezTo>
                  <a:cubicBezTo>
                    <a:pt x="23" y="846"/>
                    <a:pt x="0" y="805"/>
                    <a:pt x="0" y="772"/>
                  </a:cubicBezTo>
                  <a:cubicBezTo>
                    <a:pt x="0" y="329"/>
                    <a:pt x="0" y="329"/>
                    <a:pt x="0" y="329"/>
                  </a:cubicBezTo>
                  <a:cubicBezTo>
                    <a:pt x="0" y="295"/>
                    <a:pt x="23" y="255"/>
                    <a:pt x="52" y="238"/>
                  </a:cubicBezTo>
                  <a:cubicBezTo>
                    <a:pt x="436" y="16"/>
                    <a:pt x="436" y="16"/>
                    <a:pt x="436" y="16"/>
                  </a:cubicBezTo>
                  <a:cubicBezTo>
                    <a:pt x="465" y="0"/>
                    <a:pt x="511" y="0"/>
                    <a:pt x="540" y="16"/>
                  </a:cubicBezTo>
                  <a:cubicBezTo>
                    <a:pt x="924" y="238"/>
                    <a:pt x="924" y="238"/>
                    <a:pt x="924" y="238"/>
                  </a:cubicBezTo>
                  <a:cubicBezTo>
                    <a:pt x="953" y="255"/>
                    <a:pt x="976" y="295"/>
                    <a:pt x="976" y="329"/>
                  </a:cubicBezTo>
                  <a:lnTo>
                    <a:pt x="976" y="772"/>
                  </a:lnTo>
                  <a:close/>
                </a:path>
              </a:pathLst>
            </a:custGeom>
            <a:solidFill>
              <a:schemeClr val="bg1">
                <a:alpha val="90000"/>
              </a:schemeClr>
            </a:solidFill>
            <a:ln w="12700">
              <a:noFill/>
            </a:ln>
          </p:spPr>
          <p:txBody>
            <a:bodyPr vert="horz" wrap="square" anchor="t"/>
            <a:p>
              <a:endParaRPr>
                <a:solidFill>
                  <a:srgbClr val="556268"/>
                </a:solidFill>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14" name="文本框 13"/>
            <p:cNvSpPr txBox="1"/>
            <p:nvPr/>
          </p:nvSpPr>
          <p:spPr>
            <a:xfrm>
              <a:off x="2431" y="4880"/>
              <a:ext cx="3034" cy="2179"/>
            </a:xfrm>
            <a:prstGeom prst="rect">
              <a:avLst/>
            </a:prstGeom>
            <a:noFill/>
          </p:spPr>
          <p:txBody>
            <a:bodyPr wrap="square" rtlCol="0" anchor="t">
              <a:spAutoFit/>
            </a:bodyPr>
            <a:p>
              <a:pPr algn="ctr">
                <a:lnSpc>
                  <a:spcPct val="150000"/>
                </a:lnSpc>
              </a:pPr>
              <a:r>
                <a:rPr lang="zh-CN" altLang="en-US" sz="1600">
                  <a:solidFill>
                    <a:srgbClr val="556268"/>
                  </a:solidFill>
                  <a:latin typeface="思源宋体" panose="02020700000000000000" charset="-122"/>
                  <a:ea typeface="思源宋体" panose="02020700000000000000" charset="-122"/>
                  <a:cs typeface="思源宋体" panose="02020700000000000000" charset="-122"/>
                </a:rPr>
                <a:t>标题内容</a:t>
              </a:r>
              <a:endParaRPr lang="zh-CN" altLang="en-US" sz="1600">
                <a:solidFill>
                  <a:srgbClr val="556268"/>
                </a:solidFill>
                <a:latin typeface="思源宋体" panose="02020700000000000000" charset="-122"/>
                <a:ea typeface="思源宋体" panose="02020700000000000000" charset="-122"/>
                <a:cs typeface="思源宋体" panose="02020700000000000000" charset="-122"/>
              </a:endParaRPr>
            </a:p>
            <a:p>
              <a:pPr algn="ctr">
                <a:lnSpc>
                  <a:spcPct val="150000"/>
                </a:lnSpc>
              </a:pPr>
              <a:r>
                <a:rPr lang="zh-CN" altLang="en-US" sz="1000">
                  <a:solidFill>
                    <a:srgbClr val="556268"/>
                  </a:solidFill>
                  <a:latin typeface="思源宋体" panose="02020700000000000000" charset="-122"/>
                  <a:ea typeface="思源宋体" panose="02020700000000000000" charset="-122"/>
                  <a:cs typeface="思源宋体" panose="02020700000000000000" charset="-122"/>
                  <a:sym typeface="+mn-ea"/>
                </a:rPr>
                <a:t>请在此输入详细内容请在此输入详细内容请在此输入详细内容请在此输入详细内容请在此输入详细内容</a:t>
              </a:r>
              <a:endParaRPr lang="zh-CN" altLang="en-US" sz="1000">
                <a:solidFill>
                  <a:srgbClr val="556268"/>
                </a:solidFill>
                <a:latin typeface="思源宋体" panose="02020700000000000000" charset="-122"/>
                <a:ea typeface="思源宋体" panose="02020700000000000000" charset="-122"/>
                <a:cs typeface="思源宋体" panose="02020700000000000000" charset="-122"/>
                <a:sym typeface="+mn-ea"/>
              </a:endParaRPr>
            </a:p>
          </p:txBody>
        </p:sp>
      </p:grpSp>
      <p:grpSp>
        <p:nvGrpSpPr>
          <p:cNvPr id="15" name="组合 14"/>
          <p:cNvGrpSpPr/>
          <p:nvPr/>
        </p:nvGrpSpPr>
        <p:grpSpPr>
          <a:xfrm>
            <a:off x="8283575" y="2410460"/>
            <a:ext cx="3126105" cy="3526790"/>
            <a:chOff x="1487" y="3147"/>
            <a:chExt cx="4923" cy="5554"/>
          </a:xfrm>
        </p:grpSpPr>
        <p:sp>
          <p:nvSpPr>
            <p:cNvPr id="16" name="Freeform 5"/>
            <p:cNvSpPr/>
            <p:nvPr/>
          </p:nvSpPr>
          <p:spPr>
            <a:xfrm>
              <a:off x="1487" y="3147"/>
              <a:ext cx="4923" cy="5554"/>
            </a:xfrm>
            <a:custGeom>
              <a:avLst/>
              <a:gdLst>
                <a:gd name="txL" fmla="*/ 0 w 976"/>
                <a:gd name="txT" fmla="*/ 0 h 1101"/>
                <a:gd name="txR" fmla="*/ 976 w 976"/>
                <a:gd name="txB" fmla="*/ 1101 h 1101"/>
              </a:gdLst>
              <a:ahLst/>
              <a:cxnLst>
                <a:cxn ang="0">
                  <a:pos x="976" y="772"/>
                </a:cxn>
                <a:cxn ang="0">
                  <a:pos x="924" y="862"/>
                </a:cxn>
                <a:cxn ang="0">
                  <a:pos x="540" y="1084"/>
                </a:cxn>
                <a:cxn ang="0">
                  <a:pos x="436" y="1084"/>
                </a:cxn>
                <a:cxn ang="0">
                  <a:pos x="52" y="862"/>
                </a:cxn>
                <a:cxn ang="0">
                  <a:pos x="0" y="772"/>
                </a:cxn>
                <a:cxn ang="0">
                  <a:pos x="0" y="329"/>
                </a:cxn>
                <a:cxn ang="0">
                  <a:pos x="52" y="238"/>
                </a:cxn>
                <a:cxn ang="0">
                  <a:pos x="436" y="16"/>
                </a:cxn>
                <a:cxn ang="0">
                  <a:pos x="540" y="16"/>
                </a:cxn>
                <a:cxn ang="0">
                  <a:pos x="924" y="238"/>
                </a:cxn>
                <a:cxn ang="0">
                  <a:pos x="976" y="329"/>
                </a:cxn>
                <a:cxn ang="0">
                  <a:pos x="976" y="772"/>
                </a:cxn>
              </a:cxnLst>
              <a:rect l="txL" t="txT" r="txR" b="txB"/>
              <a:pathLst>
                <a:path w="976" h="1101">
                  <a:moveTo>
                    <a:pt x="976" y="772"/>
                  </a:moveTo>
                  <a:cubicBezTo>
                    <a:pt x="976" y="805"/>
                    <a:pt x="953" y="846"/>
                    <a:pt x="924" y="862"/>
                  </a:cubicBezTo>
                  <a:cubicBezTo>
                    <a:pt x="540" y="1084"/>
                    <a:pt x="540" y="1084"/>
                    <a:pt x="540" y="1084"/>
                  </a:cubicBezTo>
                  <a:cubicBezTo>
                    <a:pt x="511" y="1101"/>
                    <a:pt x="465" y="1101"/>
                    <a:pt x="436" y="1084"/>
                  </a:cubicBezTo>
                  <a:cubicBezTo>
                    <a:pt x="52" y="862"/>
                    <a:pt x="52" y="862"/>
                    <a:pt x="52" y="862"/>
                  </a:cubicBezTo>
                  <a:cubicBezTo>
                    <a:pt x="23" y="846"/>
                    <a:pt x="0" y="805"/>
                    <a:pt x="0" y="772"/>
                  </a:cubicBezTo>
                  <a:cubicBezTo>
                    <a:pt x="0" y="329"/>
                    <a:pt x="0" y="329"/>
                    <a:pt x="0" y="329"/>
                  </a:cubicBezTo>
                  <a:cubicBezTo>
                    <a:pt x="0" y="295"/>
                    <a:pt x="23" y="255"/>
                    <a:pt x="52" y="238"/>
                  </a:cubicBezTo>
                  <a:cubicBezTo>
                    <a:pt x="436" y="16"/>
                    <a:pt x="436" y="16"/>
                    <a:pt x="436" y="16"/>
                  </a:cubicBezTo>
                  <a:cubicBezTo>
                    <a:pt x="465" y="0"/>
                    <a:pt x="511" y="0"/>
                    <a:pt x="540" y="16"/>
                  </a:cubicBezTo>
                  <a:cubicBezTo>
                    <a:pt x="924" y="238"/>
                    <a:pt x="924" y="238"/>
                    <a:pt x="924" y="238"/>
                  </a:cubicBezTo>
                  <a:cubicBezTo>
                    <a:pt x="953" y="255"/>
                    <a:pt x="976" y="295"/>
                    <a:pt x="976" y="329"/>
                  </a:cubicBezTo>
                  <a:lnTo>
                    <a:pt x="976" y="772"/>
                  </a:lnTo>
                  <a:close/>
                </a:path>
              </a:pathLst>
            </a:custGeom>
            <a:blipFill rotWithShape="1">
              <a:blip r:embed="rId3"/>
              <a:stretch>
                <a:fillRect/>
              </a:stretch>
            </a:blipFill>
            <a:ln w="12700">
              <a:solidFill>
                <a:srgbClr val="9EA5A9"/>
              </a:solidFill>
            </a:ln>
          </p:spPr>
          <p:txBody>
            <a:bodyPr vert="horz" wrap="square" anchor="t"/>
            <a:p>
              <a:endParaRPr>
                <a:solidFill>
                  <a:srgbClr val="556268"/>
                </a:solidFill>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17" name="Freeform 5"/>
            <p:cNvSpPr/>
            <p:nvPr/>
          </p:nvSpPr>
          <p:spPr>
            <a:xfrm>
              <a:off x="2055" y="3787"/>
              <a:ext cx="3788" cy="4274"/>
            </a:xfrm>
            <a:custGeom>
              <a:avLst/>
              <a:gdLst>
                <a:gd name="txL" fmla="*/ 0 w 976"/>
                <a:gd name="txT" fmla="*/ 0 h 1101"/>
                <a:gd name="txR" fmla="*/ 976 w 976"/>
                <a:gd name="txB" fmla="*/ 1101 h 1101"/>
              </a:gdLst>
              <a:ahLst/>
              <a:cxnLst>
                <a:cxn ang="0">
                  <a:pos x="976" y="772"/>
                </a:cxn>
                <a:cxn ang="0">
                  <a:pos x="924" y="862"/>
                </a:cxn>
                <a:cxn ang="0">
                  <a:pos x="540" y="1084"/>
                </a:cxn>
                <a:cxn ang="0">
                  <a:pos x="436" y="1084"/>
                </a:cxn>
                <a:cxn ang="0">
                  <a:pos x="52" y="862"/>
                </a:cxn>
                <a:cxn ang="0">
                  <a:pos x="0" y="772"/>
                </a:cxn>
                <a:cxn ang="0">
                  <a:pos x="0" y="329"/>
                </a:cxn>
                <a:cxn ang="0">
                  <a:pos x="52" y="238"/>
                </a:cxn>
                <a:cxn ang="0">
                  <a:pos x="436" y="16"/>
                </a:cxn>
                <a:cxn ang="0">
                  <a:pos x="540" y="16"/>
                </a:cxn>
                <a:cxn ang="0">
                  <a:pos x="924" y="238"/>
                </a:cxn>
                <a:cxn ang="0">
                  <a:pos x="976" y="329"/>
                </a:cxn>
                <a:cxn ang="0">
                  <a:pos x="976" y="772"/>
                </a:cxn>
              </a:cxnLst>
              <a:rect l="txL" t="txT" r="txR" b="txB"/>
              <a:pathLst>
                <a:path w="976" h="1101">
                  <a:moveTo>
                    <a:pt x="976" y="772"/>
                  </a:moveTo>
                  <a:cubicBezTo>
                    <a:pt x="976" y="805"/>
                    <a:pt x="953" y="846"/>
                    <a:pt x="924" y="862"/>
                  </a:cubicBezTo>
                  <a:cubicBezTo>
                    <a:pt x="540" y="1084"/>
                    <a:pt x="540" y="1084"/>
                    <a:pt x="540" y="1084"/>
                  </a:cubicBezTo>
                  <a:cubicBezTo>
                    <a:pt x="511" y="1101"/>
                    <a:pt x="465" y="1101"/>
                    <a:pt x="436" y="1084"/>
                  </a:cubicBezTo>
                  <a:cubicBezTo>
                    <a:pt x="52" y="862"/>
                    <a:pt x="52" y="862"/>
                    <a:pt x="52" y="862"/>
                  </a:cubicBezTo>
                  <a:cubicBezTo>
                    <a:pt x="23" y="846"/>
                    <a:pt x="0" y="805"/>
                    <a:pt x="0" y="772"/>
                  </a:cubicBezTo>
                  <a:cubicBezTo>
                    <a:pt x="0" y="329"/>
                    <a:pt x="0" y="329"/>
                    <a:pt x="0" y="329"/>
                  </a:cubicBezTo>
                  <a:cubicBezTo>
                    <a:pt x="0" y="295"/>
                    <a:pt x="23" y="255"/>
                    <a:pt x="52" y="238"/>
                  </a:cubicBezTo>
                  <a:cubicBezTo>
                    <a:pt x="436" y="16"/>
                    <a:pt x="436" y="16"/>
                    <a:pt x="436" y="16"/>
                  </a:cubicBezTo>
                  <a:cubicBezTo>
                    <a:pt x="465" y="0"/>
                    <a:pt x="511" y="0"/>
                    <a:pt x="540" y="16"/>
                  </a:cubicBezTo>
                  <a:cubicBezTo>
                    <a:pt x="924" y="238"/>
                    <a:pt x="924" y="238"/>
                    <a:pt x="924" y="238"/>
                  </a:cubicBezTo>
                  <a:cubicBezTo>
                    <a:pt x="953" y="255"/>
                    <a:pt x="976" y="295"/>
                    <a:pt x="976" y="329"/>
                  </a:cubicBezTo>
                  <a:lnTo>
                    <a:pt x="976" y="772"/>
                  </a:lnTo>
                  <a:close/>
                </a:path>
              </a:pathLst>
            </a:custGeom>
            <a:solidFill>
              <a:schemeClr val="bg1">
                <a:alpha val="90000"/>
              </a:schemeClr>
            </a:solidFill>
            <a:ln w="12700">
              <a:noFill/>
            </a:ln>
          </p:spPr>
          <p:txBody>
            <a:bodyPr vert="horz" wrap="square" anchor="t"/>
            <a:p>
              <a:endParaRPr>
                <a:solidFill>
                  <a:srgbClr val="556268"/>
                </a:solidFill>
                <a:latin typeface="思源宋体" panose="02020700000000000000" charset="-122"/>
                <a:ea typeface="思源宋体" panose="02020700000000000000" charset="-122"/>
                <a:cs typeface="思源宋体" panose="02020700000000000000" charset="-122"/>
                <a:sym typeface="思源宋体" panose="02020700000000000000" charset="-122"/>
              </a:endParaRPr>
            </a:p>
          </p:txBody>
        </p:sp>
        <p:sp>
          <p:nvSpPr>
            <p:cNvPr id="18" name="文本框 17"/>
            <p:cNvSpPr txBox="1"/>
            <p:nvPr/>
          </p:nvSpPr>
          <p:spPr>
            <a:xfrm>
              <a:off x="2431" y="4880"/>
              <a:ext cx="3034" cy="2179"/>
            </a:xfrm>
            <a:prstGeom prst="rect">
              <a:avLst/>
            </a:prstGeom>
            <a:noFill/>
          </p:spPr>
          <p:txBody>
            <a:bodyPr wrap="square" rtlCol="0" anchor="t">
              <a:spAutoFit/>
            </a:bodyPr>
            <a:p>
              <a:pPr algn="ctr">
                <a:lnSpc>
                  <a:spcPct val="150000"/>
                </a:lnSpc>
              </a:pPr>
              <a:r>
                <a:rPr lang="zh-CN" altLang="en-US" sz="1600">
                  <a:solidFill>
                    <a:srgbClr val="556268"/>
                  </a:solidFill>
                  <a:latin typeface="思源宋体" panose="02020700000000000000" charset="-122"/>
                  <a:ea typeface="思源宋体" panose="02020700000000000000" charset="-122"/>
                  <a:cs typeface="思源宋体" panose="02020700000000000000" charset="-122"/>
                </a:rPr>
                <a:t>标题内容</a:t>
              </a:r>
              <a:endParaRPr lang="zh-CN" altLang="en-US" sz="1600">
                <a:solidFill>
                  <a:srgbClr val="556268"/>
                </a:solidFill>
                <a:latin typeface="思源宋体" panose="02020700000000000000" charset="-122"/>
                <a:ea typeface="思源宋体" panose="02020700000000000000" charset="-122"/>
                <a:cs typeface="思源宋体" panose="02020700000000000000" charset="-122"/>
              </a:endParaRPr>
            </a:p>
            <a:p>
              <a:pPr algn="ctr">
                <a:lnSpc>
                  <a:spcPct val="150000"/>
                </a:lnSpc>
              </a:pPr>
              <a:r>
                <a:rPr lang="zh-CN" altLang="en-US" sz="1000">
                  <a:solidFill>
                    <a:srgbClr val="556268"/>
                  </a:solidFill>
                  <a:latin typeface="思源宋体" panose="02020700000000000000" charset="-122"/>
                  <a:ea typeface="思源宋体" panose="02020700000000000000" charset="-122"/>
                  <a:cs typeface="思源宋体" panose="02020700000000000000" charset="-122"/>
                  <a:sym typeface="+mn-ea"/>
                </a:rPr>
                <a:t>请在此输入详细内容请在此输入详细内容请在此输入详细内容请在此输入详细内容请在此输入详细内容</a:t>
              </a:r>
              <a:endParaRPr lang="zh-CN" altLang="en-US" sz="1000">
                <a:solidFill>
                  <a:srgbClr val="556268"/>
                </a:solidFill>
                <a:latin typeface="思源宋体" panose="02020700000000000000" charset="-122"/>
                <a:ea typeface="思源宋体" panose="02020700000000000000" charset="-122"/>
                <a:cs typeface="思源宋体" panose="02020700000000000000" charset="-122"/>
                <a:sym typeface="+mn-ea"/>
              </a:endParaRPr>
            </a:p>
          </p:txBody>
        </p:sp>
      </p:grpSp>
      <p:sp>
        <p:nvSpPr>
          <p:cNvPr id="8" name="文本框 7"/>
          <p:cNvSpPr txBox="1"/>
          <p:nvPr/>
        </p:nvSpPr>
        <p:spPr>
          <a:xfrm>
            <a:off x="2454593" y="1167130"/>
            <a:ext cx="7345045" cy="922020"/>
          </a:xfrm>
          <a:prstGeom prst="rect">
            <a:avLst/>
          </a:prstGeom>
          <a:noFill/>
        </p:spPr>
        <p:txBody>
          <a:bodyPr wrap="square" rtlCol="0" anchor="t">
            <a:spAutoFit/>
          </a:bodyPr>
          <a:p>
            <a:pPr algn="ctr" defTabSz="914400">
              <a:lnSpc>
                <a:spcPct val="150000"/>
              </a:lnSpc>
              <a:tabLst>
                <a:tab pos="6625590" algn="l"/>
              </a:tabLst>
            </a:pPr>
            <a:r>
              <a:rPr lang="zh-CN" altLang="en-US" sz="1600">
                <a:solidFill>
                  <a:srgbClr val="556268"/>
                </a:solidFill>
                <a:latin typeface="思源宋体" panose="02020700000000000000" charset="-122"/>
                <a:ea typeface="思源宋体" panose="02020700000000000000" charset="-122"/>
                <a:cs typeface="思源宋体" panose="02020700000000000000" charset="-122"/>
              </a:rPr>
              <a:t>泰然处之</a:t>
            </a:r>
            <a:endParaRPr lang="zh-CN" altLang="en-US" sz="1600">
              <a:solidFill>
                <a:srgbClr val="556268"/>
              </a:solidFill>
              <a:latin typeface="思源宋体" panose="02020700000000000000" charset="-122"/>
              <a:ea typeface="思源宋体" panose="02020700000000000000" charset="-122"/>
              <a:cs typeface="思源宋体" panose="02020700000000000000" charset="-122"/>
            </a:endParaRPr>
          </a:p>
          <a:p>
            <a:pPr algn="ctr" defTabSz="914400">
              <a:lnSpc>
                <a:spcPct val="150000"/>
              </a:lnSpc>
              <a:tabLst>
                <a:tab pos="6625590" algn="l"/>
              </a:tabLst>
            </a:pPr>
            <a:r>
              <a:rPr lang="zh-CN" altLang="en-US" sz="1000">
                <a:solidFill>
                  <a:schemeClr val="tx1">
                    <a:lumMod val="65000"/>
                    <a:lumOff val="35000"/>
                  </a:schemeClr>
                </a:solidFill>
                <a:latin typeface="思源宋体" panose="02020700000000000000" charset="-122"/>
                <a:ea typeface="思源宋体" panose="02020700000000000000" charset="-122"/>
                <a:cs typeface="思源宋体" panose="02020700000000000000" charset="-122"/>
                <a:sym typeface="+mn-ea"/>
              </a:rPr>
              <a:t>请在此输入详细内容请在此输入详细内容请在此输入详细内容请在此输入详细内容请在此输入详细内容请在此输入详细内容请在此输入详细内容请在此输入详细内容请在此输入详细内容请在此输入详细内容请在此输入详细内容请在此输入详细内容</a:t>
            </a:r>
            <a:endParaRPr lang="zh-CN" altLang="en-US" sz="1000">
              <a:solidFill>
                <a:srgbClr val="556268"/>
              </a:solidFill>
              <a:latin typeface="思源宋体" panose="02020700000000000000" charset="-122"/>
              <a:ea typeface="思源宋体" panose="02020700000000000000" charset="-122"/>
              <a:cs typeface="思源宋体" panose="02020700000000000000" charset="-122"/>
              <a:sym typeface="+mn-ea"/>
            </a:endParaRPr>
          </a:p>
        </p:txBody>
      </p:sp>
      <p:sp>
        <p:nvSpPr>
          <p:cNvPr id="19" name="椭圆 18"/>
          <p:cNvSpPr/>
          <p:nvPr/>
        </p:nvSpPr>
        <p:spPr>
          <a:xfrm>
            <a:off x="2244725" y="3324860"/>
            <a:ext cx="208915" cy="208915"/>
          </a:xfrm>
          <a:prstGeom prst="ellipse">
            <a:avLst/>
          </a:prstGeom>
          <a:solidFill>
            <a:srgbClr val="5562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700000000000000" charset="-122"/>
            </a:endParaRPr>
          </a:p>
        </p:txBody>
      </p:sp>
      <p:sp>
        <p:nvSpPr>
          <p:cNvPr id="20" name="椭圆 19"/>
          <p:cNvSpPr/>
          <p:nvPr/>
        </p:nvSpPr>
        <p:spPr>
          <a:xfrm>
            <a:off x="5992495" y="3324860"/>
            <a:ext cx="208915" cy="208915"/>
          </a:xfrm>
          <a:prstGeom prst="ellipse">
            <a:avLst/>
          </a:prstGeom>
          <a:solidFill>
            <a:srgbClr val="5562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700000000000000" charset="-122"/>
            </a:endParaRPr>
          </a:p>
        </p:txBody>
      </p:sp>
      <p:sp>
        <p:nvSpPr>
          <p:cNvPr id="21" name="椭圆 20"/>
          <p:cNvSpPr/>
          <p:nvPr/>
        </p:nvSpPr>
        <p:spPr>
          <a:xfrm>
            <a:off x="9742170" y="3324225"/>
            <a:ext cx="208915" cy="208915"/>
          </a:xfrm>
          <a:prstGeom prst="ellipse">
            <a:avLst/>
          </a:prstGeom>
          <a:solidFill>
            <a:srgbClr val="55626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cs typeface="思源宋体" panose="02020700000000000000" charset="-122"/>
            </a:endParaRPr>
          </a:p>
        </p:txBody>
      </p:sp>
    </p:spTree>
    <p:custDataLst>
      <p:tags r:id="rId4"/>
    </p:custDataLst>
  </p:cSld>
  <p:clrMapOvr>
    <a:masterClrMapping/>
  </p:clrMapOvr>
  <mc:AlternateContent xmlns:mc="http://schemas.openxmlformats.org/markup-compatibility/2006">
    <mc:Choice xmlns:p14="http://schemas.microsoft.com/office/powerpoint/2010/main" Requires="p14">
      <p:transition p14:dur="500" advClick="0" advTm="0">
        <p:random/>
      </p:transition>
    </mc:Choice>
    <mc:Fallback>
      <p:transition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5" presetClass="entr" presetSubtype="0" fill="hold" grpId="0" nodeType="afterEffect">
                                  <p:stCondLst>
                                    <p:cond delay="0"/>
                                  </p:stCondLst>
                                  <p:childTnLst>
                                    <p:set>
                                      <p:cBhvr>
                                        <p:cTn id="6" dur="1" fill="hold">
                                          <p:stCondLst>
                                            <p:cond delay="0"/>
                                          </p:stCondLst>
                                        </p:cTn>
                                        <p:tgtEl>
                                          <p:spTgt spid="8"/>
                                        </p:tgtEl>
                                        <p:attrNameLst>
                                          <p:attrName>style.visibility</p:attrName>
                                        </p:attrNameLst>
                                      </p:cBhvr>
                                      <p:to>
                                        <p:strVal val="visible"/>
                                      </p:to>
                                    </p:set>
                                    <p:anim calcmode="lin" valueType="num">
                                      <p:cBhvr>
                                        <p:cTn id="7" dur="1000" fill="hold"/>
                                        <p:tgtEl>
                                          <p:spTgt spid="8"/>
                                        </p:tgtEl>
                                        <p:attrNameLst>
                                          <p:attrName>ppt_w</p:attrName>
                                        </p:attrNameLst>
                                      </p:cBhvr>
                                      <p:tavLst>
                                        <p:tav tm="0">
                                          <p:val>
                                            <p:strVal val="#ppt_w*0.70"/>
                                          </p:val>
                                        </p:tav>
                                        <p:tav tm="100000">
                                          <p:val>
                                            <p:strVal val="#ppt_w"/>
                                          </p:val>
                                        </p:tav>
                                      </p:tavLst>
                                    </p:anim>
                                    <p:anim calcmode="lin" valueType="num">
                                      <p:cBhvr>
                                        <p:cTn id="8" dur="1000" fill="hold"/>
                                        <p:tgtEl>
                                          <p:spTgt spid="8"/>
                                        </p:tgtEl>
                                        <p:attrNameLst>
                                          <p:attrName>ppt_h</p:attrName>
                                        </p:attrNameLst>
                                      </p:cBhvr>
                                      <p:tavLst>
                                        <p:tav tm="0">
                                          <p:val>
                                            <p:strVal val="#ppt_h"/>
                                          </p:val>
                                        </p:tav>
                                        <p:tav tm="100000">
                                          <p:val>
                                            <p:strVal val="#ppt_h"/>
                                          </p:val>
                                        </p:tav>
                                      </p:tavLst>
                                    </p:anim>
                                    <p:animEffect transition="in" filter="fade">
                                      <p:cBhvr>
                                        <p:cTn id="9" dur="1000"/>
                                        <p:tgtEl>
                                          <p:spTgt spid="8"/>
                                        </p:tgtEl>
                                      </p:cBhvr>
                                    </p:animEffect>
                                  </p:childTnLst>
                                </p:cTn>
                              </p:par>
                            </p:childTnLst>
                          </p:cTn>
                        </p:par>
                        <p:par>
                          <p:cTn id="10" fill="hold">
                            <p:stCondLst>
                              <p:cond delay="1000"/>
                            </p:stCondLst>
                            <p:childTnLst>
                              <p:par>
                                <p:cTn id="11" presetID="42" presetClass="entr" presetSubtype="0" fill="hold" nodeType="after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fade">
                                      <p:cBhvr>
                                        <p:cTn id="13" dur="1000"/>
                                        <p:tgtEl>
                                          <p:spTgt spid="10"/>
                                        </p:tgtEl>
                                      </p:cBhvr>
                                    </p:animEffect>
                                    <p:anim calcmode="lin" valueType="num">
                                      <p:cBhvr>
                                        <p:cTn id="14" dur="1000" fill="hold"/>
                                        <p:tgtEl>
                                          <p:spTgt spid="10"/>
                                        </p:tgtEl>
                                        <p:attrNameLst>
                                          <p:attrName>ppt_x</p:attrName>
                                        </p:attrNameLst>
                                      </p:cBhvr>
                                      <p:tavLst>
                                        <p:tav tm="0">
                                          <p:val>
                                            <p:strVal val="#ppt_x"/>
                                          </p:val>
                                        </p:tav>
                                        <p:tav tm="100000">
                                          <p:val>
                                            <p:strVal val="#ppt_x"/>
                                          </p:val>
                                        </p:tav>
                                      </p:tavLst>
                                    </p:anim>
                                    <p:anim calcmode="lin" valueType="num">
                                      <p:cBhvr>
                                        <p:cTn id="15" dur="1000" fill="hold"/>
                                        <p:tgtEl>
                                          <p:spTgt spid="10"/>
                                        </p:tgtEl>
                                        <p:attrNameLst>
                                          <p:attrName>ppt_y</p:attrName>
                                        </p:attrNameLst>
                                      </p:cBhvr>
                                      <p:tavLst>
                                        <p:tav tm="0">
                                          <p:val>
                                            <p:strVal val="#ppt_y+.1"/>
                                          </p:val>
                                        </p:tav>
                                        <p:tav tm="100000">
                                          <p:val>
                                            <p:strVal val="#ppt_y"/>
                                          </p:val>
                                        </p:tav>
                                      </p:tavLst>
                                    </p:anim>
                                  </p:childTnLst>
                                </p:cTn>
                              </p:par>
                              <p:par>
                                <p:cTn id="16" presetID="42" presetClass="entr" presetSubtype="0" fill="hold" nodeType="with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1000"/>
                                        <p:tgtEl>
                                          <p:spTgt spid="11"/>
                                        </p:tgtEl>
                                      </p:cBhvr>
                                    </p:animEffect>
                                    <p:anim calcmode="lin" valueType="num">
                                      <p:cBhvr>
                                        <p:cTn id="19" dur="1000" fill="hold"/>
                                        <p:tgtEl>
                                          <p:spTgt spid="11"/>
                                        </p:tgtEl>
                                        <p:attrNameLst>
                                          <p:attrName>ppt_x</p:attrName>
                                        </p:attrNameLst>
                                      </p:cBhvr>
                                      <p:tavLst>
                                        <p:tav tm="0">
                                          <p:val>
                                            <p:strVal val="#ppt_x"/>
                                          </p:val>
                                        </p:tav>
                                        <p:tav tm="100000">
                                          <p:val>
                                            <p:strVal val="#ppt_x"/>
                                          </p:val>
                                        </p:tav>
                                      </p:tavLst>
                                    </p:anim>
                                    <p:anim calcmode="lin" valueType="num">
                                      <p:cBhvr>
                                        <p:cTn id="20" dur="1000" fill="hold"/>
                                        <p:tgtEl>
                                          <p:spTgt spid="11"/>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0"/>
                                  </p:stCondLst>
                                  <p:childTnLst>
                                    <p:set>
                                      <p:cBhvr>
                                        <p:cTn id="22" dur="1" fill="hold">
                                          <p:stCondLst>
                                            <p:cond delay="0"/>
                                          </p:stCondLst>
                                        </p:cTn>
                                        <p:tgtEl>
                                          <p:spTgt spid="15"/>
                                        </p:tgtEl>
                                        <p:attrNameLst>
                                          <p:attrName>style.visibility</p:attrName>
                                        </p:attrNameLst>
                                      </p:cBhvr>
                                      <p:to>
                                        <p:strVal val="visible"/>
                                      </p:to>
                                    </p:set>
                                    <p:animEffect transition="in" filter="fade">
                                      <p:cBhvr>
                                        <p:cTn id="23" dur="1000"/>
                                        <p:tgtEl>
                                          <p:spTgt spid="15"/>
                                        </p:tgtEl>
                                      </p:cBhvr>
                                    </p:animEffect>
                                    <p:anim calcmode="lin" valueType="num">
                                      <p:cBhvr>
                                        <p:cTn id="24" dur="1000" fill="hold"/>
                                        <p:tgtEl>
                                          <p:spTgt spid="15"/>
                                        </p:tgtEl>
                                        <p:attrNameLst>
                                          <p:attrName>ppt_x</p:attrName>
                                        </p:attrNameLst>
                                      </p:cBhvr>
                                      <p:tavLst>
                                        <p:tav tm="0">
                                          <p:val>
                                            <p:strVal val="#ppt_x"/>
                                          </p:val>
                                        </p:tav>
                                        <p:tav tm="100000">
                                          <p:val>
                                            <p:strVal val="#ppt_x"/>
                                          </p:val>
                                        </p:tav>
                                      </p:tavLst>
                                    </p:anim>
                                    <p:anim calcmode="lin" valueType="num">
                                      <p:cBhvr>
                                        <p:cTn id="25" dur="1000" fill="hold"/>
                                        <p:tgtEl>
                                          <p:spTgt spid="15"/>
                                        </p:tgtEl>
                                        <p:attrNameLst>
                                          <p:attrName>ppt_y</p:attrName>
                                        </p:attrNameLst>
                                      </p:cBhvr>
                                      <p:tavLst>
                                        <p:tav tm="0">
                                          <p:val>
                                            <p:strVal val="#ppt_y+.1"/>
                                          </p:val>
                                        </p:tav>
                                        <p:tav tm="100000">
                                          <p:val>
                                            <p:strVal val="#ppt_y"/>
                                          </p:val>
                                        </p:tav>
                                      </p:tavLst>
                                    </p:anim>
                                  </p:childTnLst>
                                </p:cTn>
                              </p:par>
                              <p:par>
                                <p:cTn id="26" presetID="42" presetClass="entr" presetSubtype="0"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Effect transition="in" filter="fade">
                                      <p:cBhvr>
                                        <p:cTn id="28" dur="1000"/>
                                        <p:tgtEl>
                                          <p:spTgt spid="19"/>
                                        </p:tgtEl>
                                      </p:cBhvr>
                                    </p:animEffect>
                                    <p:anim calcmode="lin" valueType="num">
                                      <p:cBhvr>
                                        <p:cTn id="29" dur="1000" fill="hold"/>
                                        <p:tgtEl>
                                          <p:spTgt spid="19"/>
                                        </p:tgtEl>
                                        <p:attrNameLst>
                                          <p:attrName>ppt_x</p:attrName>
                                        </p:attrNameLst>
                                      </p:cBhvr>
                                      <p:tavLst>
                                        <p:tav tm="0">
                                          <p:val>
                                            <p:strVal val="#ppt_x"/>
                                          </p:val>
                                        </p:tav>
                                        <p:tav tm="100000">
                                          <p:val>
                                            <p:strVal val="#ppt_x"/>
                                          </p:val>
                                        </p:tav>
                                      </p:tavLst>
                                    </p:anim>
                                    <p:anim calcmode="lin" valueType="num">
                                      <p:cBhvr>
                                        <p:cTn id="30" dur="1000" fill="hold"/>
                                        <p:tgtEl>
                                          <p:spTgt spid="19"/>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20"/>
                                        </p:tgtEl>
                                        <p:attrNameLst>
                                          <p:attrName>style.visibility</p:attrName>
                                        </p:attrNameLst>
                                      </p:cBhvr>
                                      <p:to>
                                        <p:strVal val="visible"/>
                                      </p:to>
                                    </p:set>
                                    <p:animEffect transition="in" filter="fade">
                                      <p:cBhvr>
                                        <p:cTn id="33" dur="1000"/>
                                        <p:tgtEl>
                                          <p:spTgt spid="20"/>
                                        </p:tgtEl>
                                      </p:cBhvr>
                                    </p:animEffect>
                                    <p:anim calcmode="lin" valueType="num">
                                      <p:cBhvr>
                                        <p:cTn id="34" dur="1000" fill="hold"/>
                                        <p:tgtEl>
                                          <p:spTgt spid="20"/>
                                        </p:tgtEl>
                                        <p:attrNameLst>
                                          <p:attrName>ppt_x</p:attrName>
                                        </p:attrNameLst>
                                      </p:cBhvr>
                                      <p:tavLst>
                                        <p:tav tm="0">
                                          <p:val>
                                            <p:strVal val="#ppt_x"/>
                                          </p:val>
                                        </p:tav>
                                        <p:tav tm="100000">
                                          <p:val>
                                            <p:strVal val="#ppt_x"/>
                                          </p:val>
                                        </p:tav>
                                      </p:tavLst>
                                    </p:anim>
                                    <p:anim calcmode="lin" valueType="num">
                                      <p:cBhvr>
                                        <p:cTn id="35" dur="1000" fill="hold"/>
                                        <p:tgtEl>
                                          <p:spTgt spid="20"/>
                                        </p:tgtEl>
                                        <p:attrNameLst>
                                          <p:attrName>ppt_y</p:attrName>
                                        </p:attrNameLst>
                                      </p:cBhvr>
                                      <p:tavLst>
                                        <p:tav tm="0">
                                          <p:val>
                                            <p:strVal val="#ppt_y+.1"/>
                                          </p:val>
                                        </p:tav>
                                        <p:tav tm="100000">
                                          <p:val>
                                            <p:strVal val="#ppt_y"/>
                                          </p:val>
                                        </p:tav>
                                      </p:tavLst>
                                    </p:anim>
                                  </p:childTnLst>
                                </p:cTn>
                              </p:par>
                              <p:par>
                                <p:cTn id="36" presetID="42" presetClass="entr" presetSubtype="0" fill="hold" grpId="0" nodeType="withEffect">
                                  <p:stCondLst>
                                    <p:cond delay="0"/>
                                  </p:stCondLst>
                                  <p:childTnLst>
                                    <p:set>
                                      <p:cBhvr>
                                        <p:cTn id="37" dur="1" fill="hold">
                                          <p:stCondLst>
                                            <p:cond delay="0"/>
                                          </p:stCondLst>
                                        </p:cTn>
                                        <p:tgtEl>
                                          <p:spTgt spid="21"/>
                                        </p:tgtEl>
                                        <p:attrNameLst>
                                          <p:attrName>style.visibility</p:attrName>
                                        </p:attrNameLst>
                                      </p:cBhvr>
                                      <p:to>
                                        <p:strVal val="visible"/>
                                      </p:to>
                                    </p:set>
                                    <p:animEffect transition="in" filter="fade">
                                      <p:cBhvr>
                                        <p:cTn id="38" dur="1000"/>
                                        <p:tgtEl>
                                          <p:spTgt spid="21"/>
                                        </p:tgtEl>
                                      </p:cBhvr>
                                    </p:animEffect>
                                    <p:anim calcmode="lin" valueType="num">
                                      <p:cBhvr>
                                        <p:cTn id="39" dur="1000" fill="hold"/>
                                        <p:tgtEl>
                                          <p:spTgt spid="21"/>
                                        </p:tgtEl>
                                        <p:attrNameLst>
                                          <p:attrName>ppt_x</p:attrName>
                                        </p:attrNameLst>
                                      </p:cBhvr>
                                      <p:tavLst>
                                        <p:tav tm="0">
                                          <p:val>
                                            <p:strVal val="#ppt_x"/>
                                          </p:val>
                                        </p:tav>
                                        <p:tav tm="100000">
                                          <p:val>
                                            <p:strVal val="#ppt_x"/>
                                          </p:val>
                                        </p:tav>
                                      </p:tavLst>
                                    </p:anim>
                                    <p:anim calcmode="lin" valueType="num">
                                      <p:cBhvr>
                                        <p:cTn id="40"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9" grpId="0" bldLvl="0" animBg="1"/>
      <p:bldP spid="20" grpId="0" bldLvl="0" animBg="1"/>
      <p:bldP spid="21" grpId="0" bldLvl="0" animBg="1"/>
    </p:bldLst>
  </p:timing>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BEAUTIFY_FLAG" val="#wm#"/>
  <p:tag name="KSO_WM_TEMPLATE_CATEGORY" val="custom"/>
  <p:tag name="KSO_WM_TEMPLATE_INDEX" val="20205081"/>
</p:tagLst>
</file>

<file path=ppt/tags/tag101.xml><?xml version="1.0" encoding="utf-8"?>
<p:tagLst xmlns:p="http://schemas.openxmlformats.org/presentationml/2006/main">
  <p:tag name="KSO_WM_UNIT_PLACING_PICTURE_USER_VIEWPORT" val="{&quot;height&quot;:6762,&quot;width&quot;:19199}"/>
</p:tagLst>
</file>

<file path=ppt/tags/tag102.xml><?xml version="1.0" encoding="utf-8"?>
<p:tagLst xmlns:p="http://schemas.openxmlformats.org/presentationml/2006/main">
  <p:tag name="KSO_WM_BEAUTIFY_FLAG" val="#wm#"/>
  <p:tag name="KSO_WM_TEMPLATE_CATEGORY" val="custom"/>
  <p:tag name="KSO_WM_TEMPLATE_INDEX" val="20205081"/>
</p:tagLst>
</file>

<file path=ppt/tags/tag103.xml><?xml version="1.0" encoding="utf-8"?>
<p:tagLst xmlns:p="http://schemas.openxmlformats.org/presentationml/2006/main">
  <p:tag name="KSO_WM_UNIT_PLACING_PICTURE_USER_VIEWPORT" val="{&quot;height&quot;:6762,&quot;width&quot;:19199}"/>
</p:tagLst>
</file>

<file path=ppt/tags/tag104.xml><?xml version="1.0" encoding="utf-8"?>
<p:tagLst xmlns:p="http://schemas.openxmlformats.org/presentationml/2006/main">
  <p:tag name="KSO_WM_BEAUTIFY_FLAG" val="#wm#"/>
  <p:tag name="KSO_WM_TEMPLATE_CATEGORY" val="custom"/>
  <p:tag name="KSO_WM_TEMPLATE_INDEX" val="20205081"/>
</p:tagLst>
</file>

<file path=ppt/tags/tag105.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7.xml><?xml version="1.0" encoding="utf-8"?>
<p:tagLst xmlns:p="http://schemas.openxmlformats.org/presentationml/2006/main">
  <p:tag name="KSO_WM_TEMPLATE_THUMBS_INDEX" val="1、4、7、12、13、14、15、16、17、18、20、24、25、28、33、36、40、43、44"/>
  <p:tag name="KSO_WM_TEMPLATE_SUBCATEGORY" val="19"/>
  <p:tag name="KSO_WM_TAG_VERSION" val="1.0"/>
  <p:tag name="KSO_WM_BEAUTIFY_FLAG" val="#wm#"/>
  <p:tag name="KSO_WM_TEMPLATE_CATEGORY" val="custom"/>
  <p:tag name="KSO_WM_TEMPLATE_INDEX" val="20205081"/>
  <p:tag name="KSO_WM_TEMPLATE_MASTER_TYPE" val="0"/>
  <p:tag name="KSO_WM_TEMPLATE_COLOR_TYPE" val="1"/>
  <p:tag name="KSO_WM_UNIT_SHOW_EDIT_AREA_INDICATION" val="1"/>
</p:tagLst>
</file>

<file path=ppt/tags/tag58.xml><?xml version="1.0" encoding="utf-8"?>
<p:tagLst xmlns:p="http://schemas.openxmlformats.org/presentationml/2006/main">
  <p:tag name="KSO_WM_SLIDE_ID" val="custom20205081_1"/>
  <p:tag name="KSO_WM_TEMPLATE_SUBCATEGORY" val="19"/>
  <p:tag name="KSO_WM_TEMPLATE_MASTER_TYPE" val="0"/>
  <p:tag name="KSO_WM_TEMPLATE_COLOR_TYPE" val="1"/>
  <p:tag name="KSO_WM_SLIDE_TYPE" val="title"/>
  <p:tag name="KSO_WM_SLIDE_SUBTYPE" val="defaultBlank"/>
  <p:tag name="KSO_WM_SLIDE_ITEM_CNT" val="0"/>
  <p:tag name="KSO_WM_SLIDE_INDEX" val="1"/>
  <p:tag name="KSO_WM_TAG_VERSION" val="1.0"/>
  <p:tag name="KSO_WM_BEAUTIFY_FLAG" val="#wm#"/>
  <p:tag name="KSO_WM_TEMPLATE_CATEGORY" val="custom"/>
  <p:tag name="KSO_WM_TEMPLATE_INDEX" val="20205081"/>
  <p:tag name="KSO_WM_SLIDE_LAYOUT" val="a_b"/>
  <p:tag name="KSO_WM_SLIDE_LAYOUT_CNT" val="1_1"/>
  <p:tag name="KSO_WM_UNIT_SHOW_EDIT_AREA_INDICATION" val="1"/>
  <p:tag name="KSO_WM_TEMPLATE_THUMBS_INDEX" val="1、4、7、12、13、14、15、16、17、18、20、24、25、28、33、36、40、43、44"/>
</p:tagLst>
</file>

<file path=ppt/tags/tag59.xml><?xml version="1.0" encoding="utf-8"?>
<p:tagLst xmlns:p="http://schemas.openxmlformats.org/presentationml/2006/main">
  <p:tag name="KSO_WM_UNIT_PLACING_PICTURE_USER_VIEWPORT" val="{&quot;height&quot;:6762,&quot;width&quot;:19199}"/>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BEAUTIFY_FLAG" val="#wm#"/>
  <p:tag name="KSO_WM_TEMPLATE_CATEGORY" val="custom"/>
  <p:tag name="KSO_WM_TEMPLATE_INDEX" val="20205081"/>
</p:tagLst>
</file>

<file path=ppt/tags/tag61.xml><?xml version="1.0" encoding="utf-8"?>
<p:tagLst xmlns:p="http://schemas.openxmlformats.org/presentationml/2006/main">
  <p:tag name="KSO_WM_UNIT_PLACING_PICTURE_USER_VIEWPORT" val="{&quot;height&quot;:6762,&quot;width&quot;:19199}"/>
</p:tagLst>
</file>

<file path=ppt/tags/tag62.xml><?xml version="1.0" encoding="utf-8"?>
<p:tagLst xmlns:p="http://schemas.openxmlformats.org/presentationml/2006/main">
  <p:tag name="KSO_WM_BEAUTIFY_FLAG" val="#wm#"/>
  <p:tag name="KSO_WM_TEMPLATE_CATEGORY" val="custom"/>
  <p:tag name="KSO_WM_TEMPLATE_INDEX" val="20205081"/>
</p:tagLst>
</file>

<file path=ppt/tags/tag63.xml><?xml version="1.0" encoding="utf-8"?>
<p:tagLst xmlns:p="http://schemas.openxmlformats.org/presentationml/2006/main">
  <p:tag name="KSO_WM_UNIT_PLACING_PICTURE_USER_VIEWPORT" val="{&quot;height&quot;:6762,&quot;width&quot;:19199}"/>
</p:tagLst>
</file>

<file path=ppt/tags/tag64.xml><?xml version="1.0" encoding="utf-8"?>
<p:tagLst xmlns:p="http://schemas.openxmlformats.org/presentationml/2006/main">
  <p:tag name="KSO_WM_BEAUTIFY_FLAG" val="#wm#"/>
  <p:tag name="KSO_WM_TEMPLATE_CATEGORY" val="custom"/>
  <p:tag name="KSO_WM_TEMPLATE_INDEX" val="20205081"/>
</p:tagLst>
</file>

<file path=ppt/tags/tag65.xml><?xml version="1.0" encoding="utf-8"?>
<p:tagLst xmlns:p="http://schemas.openxmlformats.org/presentationml/2006/main">
  <p:tag name="KSO_WM_UNIT_PLACING_PICTURE_USER_VIEWPORT" val="{&quot;height&quot;:6762,&quot;width&quot;:19199}"/>
</p:tagLst>
</file>

<file path=ppt/tags/tag66.xml><?xml version="1.0" encoding="utf-8"?>
<p:tagLst xmlns:p="http://schemas.openxmlformats.org/presentationml/2006/main">
  <p:tag name="KSO_WM_BEAUTIFY_FLAG" val="#wm#"/>
  <p:tag name="KSO_WM_TEMPLATE_CATEGORY" val="custom"/>
  <p:tag name="KSO_WM_TEMPLATE_INDEX" val="20205081"/>
</p:tagLst>
</file>

<file path=ppt/tags/tag67.xml><?xml version="1.0" encoding="utf-8"?>
<p:tagLst xmlns:p="http://schemas.openxmlformats.org/presentationml/2006/main">
  <p:tag name="KSO_WM_UNIT_PLACING_PICTURE_USER_VIEWPORT" val="{&quot;height&quot;:6762,&quot;width&quot;:19199}"/>
</p:tagLst>
</file>

<file path=ppt/tags/tag68.xml><?xml version="1.0" encoding="utf-8"?>
<p:tagLst xmlns:p="http://schemas.openxmlformats.org/presentationml/2006/main">
  <p:tag name="KSO_WM_BEAUTIFY_FLAG" val="#wm#"/>
  <p:tag name="KSO_WM_TEMPLATE_CATEGORY" val="custom"/>
  <p:tag name="KSO_WM_TEMPLATE_INDEX" val="20205081"/>
</p:tagLst>
</file>

<file path=ppt/tags/tag69.xml><?xml version="1.0" encoding="utf-8"?>
<p:tagLst xmlns:p="http://schemas.openxmlformats.org/presentationml/2006/main">
  <p:tag name="KSO_WM_UNIT_PLACING_PICTURE_USER_VIEWPORT" val="{&quot;height&quot;:6762,&quot;width&quot;:19199}"/>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BEAUTIFY_FLAG" val="#wm#"/>
  <p:tag name="KSO_WM_TEMPLATE_CATEGORY" val="custom"/>
  <p:tag name="KSO_WM_TEMPLATE_INDEX" val="20205081"/>
</p:tagLst>
</file>

<file path=ppt/tags/tag71.xml><?xml version="1.0" encoding="utf-8"?>
<p:tagLst xmlns:p="http://schemas.openxmlformats.org/presentationml/2006/main">
  <p:tag name="KSO_WM_UNIT_PLACING_PICTURE_USER_VIEWPORT" val="{&quot;height&quot;:6762,&quot;width&quot;:19199}"/>
</p:tagLst>
</file>

<file path=ppt/tags/tag72.xml><?xml version="1.0" encoding="utf-8"?>
<p:tagLst xmlns:p="http://schemas.openxmlformats.org/presentationml/2006/main">
  <p:tag name="KSO_WM_BEAUTIFY_FLAG" val="#wm#"/>
  <p:tag name="KSO_WM_TEMPLATE_CATEGORY" val="custom"/>
  <p:tag name="KSO_WM_TEMPLATE_INDEX" val="20205081"/>
</p:tagLst>
</file>

<file path=ppt/tags/tag73.xml><?xml version="1.0" encoding="utf-8"?>
<p:tagLst xmlns:p="http://schemas.openxmlformats.org/presentationml/2006/main">
  <p:tag name="KSO_WM_UNIT_PLACING_PICTURE_USER_VIEWPORT" val="{&quot;height&quot;:6762,&quot;width&quot;:19199}"/>
</p:tagLst>
</file>

<file path=ppt/tags/tag74.xml><?xml version="1.0" encoding="utf-8"?>
<p:tagLst xmlns:p="http://schemas.openxmlformats.org/presentationml/2006/main">
  <p:tag name="KSO_WM_BEAUTIFY_FLAG" val="#wm#"/>
  <p:tag name="KSO_WM_TEMPLATE_CATEGORY" val="custom"/>
  <p:tag name="KSO_WM_TEMPLATE_INDEX" val="20205081"/>
</p:tagLst>
</file>

<file path=ppt/tags/tag75.xml><?xml version="1.0" encoding="utf-8"?>
<p:tagLst xmlns:p="http://schemas.openxmlformats.org/presentationml/2006/main">
  <p:tag name="KSO_WM_UNIT_PLACING_PICTURE_USER_VIEWPORT" val="{&quot;height&quot;:6762,&quot;width&quot;:19199}"/>
</p:tagLst>
</file>

<file path=ppt/tags/tag76.xml><?xml version="1.0" encoding="utf-8"?>
<p:tagLst xmlns:p="http://schemas.openxmlformats.org/presentationml/2006/main">
  <p:tag name="KSO_WM_BEAUTIFY_FLAG" val="#wm#"/>
  <p:tag name="KSO_WM_TEMPLATE_CATEGORY" val="custom"/>
  <p:tag name="KSO_WM_TEMPLATE_INDEX" val="20205081"/>
</p:tagLst>
</file>

<file path=ppt/tags/tag77.xml><?xml version="1.0" encoding="utf-8"?>
<p:tagLst xmlns:p="http://schemas.openxmlformats.org/presentationml/2006/main">
  <p:tag name="KSO_WM_UNIT_PLACING_PICTURE_USER_VIEWPORT" val="{&quot;height&quot;:6762,&quot;width&quot;:19199}"/>
</p:tagLst>
</file>

<file path=ppt/tags/tag78.xml><?xml version="1.0" encoding="utf-8"?>
<p:tagLst xmlns:p="http://schemas.openxmlformats.org/presentationml/2006/main">
  <p:tag name="KSO_WM_BEAUTIFY_FLAG" val="#wm#"/>
  <p:tag name="KSO_WM_TEMPLATE_CATEGORY" val="custom"/>
  <p:tag name="KSO_WM_TEMPLATE_INDEX" val="20205081"/>
</p:tagLst>
</file>

<file path=ppt/tags/tag79.xml><?xml version="1.0" encoding="utf-8"?>
<p:tagLst xmlns:p="http://schemas.openxmlformats.org/presentationml/2006/main">
  <p:tag name="KSO_WM_UNIT_PLACING_PICTURE_USER_VIEWPORT" val="{&quot;height&quot;:6762,&quot;width&quot;:19199}"/>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BEAUTIFY_FLAG" val="#wm#"/>
  <p:tag name="KSO_WM_TEMPLATE_CATEGORY" val="custom"/>
  <p:tag name="KSO_WM_TEMPLATE_INDEX" val="20205081"/>
</p:tagLst>
</file>

<file path=ppt/tags/tag81.xml><?xml version="1.0" encoding="utf-8"?>
<p:tagLst xmlns:p="http://schemas.openxmlformats.org/presentationml/2006/main">
  <p:tag name="KSO_WM_UNIT_PLACING_PICTURE_USER_VIEWPORT" val="{&quot;height&quot;:6762,&quot;width&quot;:19199}"/>
</p:tagLst>
</file>

<file path=ppt/tags/tag82.xml><?xml version="1.0" encoding="utf-8"?>
<p:tagLst xmlns:p="http://schemas.openxmlformats.org/presentationml/2006/main">
  <p:tag name="KSO_WM_BEAUTIFY_FLAG" val="#wm#"/>
  <p:tag name="KSO_WM_TEMPLATE_CATEGORY" val="custom"/>
  <p:tag name="KSO_WM_TEMPLATE_INDEX" val="20205081"/>
</p:tagLst>
</file>

<file path=ppt/tags/tag83.xml><?xml version="1.0" encoding="utf-8"?>
<p:tagLst xmlns:p="http://schemas.openxmlformats.org/presentationml/2006/main">
  <p:tag name="KSO_WM_UNIT_PLACING_PICTURE_USER_VIEWPORT" val="{&quot;height&quot;:6762,&quot;width&quot;:19199}"/>
</p:tagLst>
</file>

<file path=ppt/tags/tag84.xml><?xml version="1.0" encoding="utf-8"?>
<p:tagLst xmlns:p="http://schemas.openxmlformats.org/presentationml/2006/main">
  <p:tag name="KSO_WM_BEAUTIFY_FLAG" val="#wm#"/>
  <p:tag name="KSO_WM_TEMPLATE_CATEGORY" val="custom"/>
  <p:tag name="KSO_WM_TEMPLATE_INDEX" val="20205081"/>
</p:tagLst>
</file>

<file path=ppt/tags/tag85.xml><?xml version="1.0" encoding="utf-8"?>
<p:tagLst xmlns:p="http://schemas.openxmlformats.org/presentationml/2006/main">
  <p:tag name="KSO_WM_UNIT_PLACING_PICTURE_USER_VIEWPORT" val="{&quot;height&quot;:6762,&quot;width&quot;:19199}"/>
</p:tagLst>
</file>

<file path=ppt/tags/tag86.xml><?xml version="1.0" encoding="utf-8"?>
<p:tagLst xmlns:p="http://schemas.openxmlformats.org/presentationml/2006/main">
  <p:tag name="KSO_WM_BEAUTIFY_FLAG" val="#wm#"/>
  <p:tag name="KSO_WM_TEMPLATE_CATEGORY" val="custom"/>
  <p:tag name="KSO_WM_TEMPLATE_INDEX" val="20205081"/>
</p:tagLst>
</file>

<file path=ppt/tags/tag87.xml><?xml version="1.0" encoding="utf-8"?>
<p:tagLst xmlns:p="http://schemas.openxmlformats.org/presentationml/2006/main">
  <p:tag name="KSO_WM_UNIT_PLACING_PICTURE_USER_VIEWPORT" val="{&quot;height&quot;:6762,&quot;width&quot;:19199}"/>
</p:tagLst>
</file>

<file path=ppt/tags/tag88.xml><?xml version="1.0" encoding="utf-8"?>
<p:tagLst xmlns:p="http://schemas.openxmlformats.org/presentationml/2006/main">
  <p:tag name="KSO_WM_BEAUTIFY_FLAG" val="#wm#"/>
  <p:tag name="KSO_WM_TEMPLATE_CATEGORY" val="custom"/>
  <p:tag name="KSO_WM_TEMPLATE_INDEX" val="20205081"/>
</p:tagLst>
</file>

<file path=ppt/tags/tag89.xml><?xml version="1.0" encoding="utf-8"?>
<p:tagLst xmlns:p="http://schemas.openxmlformats.org/presentationml/2006/main">
  <p:tag name="KSO_WM_UNIT_PLACING_PICTURE_USER_VIEWPORT" val="{&quot;height&quot;:6762,&quot;width&quot;:19199}"/>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BEAUTIFY_FLAG" val="#wm#"/>
  <p:tag name="KSO_WM_TEMPLATE_CATEGORY" val="custom"/>
  <p:tag name="KSO_WM_TEMPLATE_INDEX" val="20205081"/>
</p:tagLst>
</file>

<file path=ppt/tags/tag91.xml><?xml version="1.0" encoding="utf-8"?>
<p:tagLst xmlns:p="http://schemas.openxmlformats.org/presentationml/2006/main">
  <p:tag name="KSO_WM_UNIT_PLACING_PICTURE_USER_VIEWPORT" val="{&quot;height&quot;:6762,&quot;width&quot;:19199}"/>
</p:tagLst>
</file>

<file path=ppt/tags/tag92.xml><?xml version="1.0" encoding="utf-8"?>
<p:tagLst xmlns:p="http://schemas.openxmlformats.org/presentationml/2006/main">
  <p:tag name="KSO_WM_BEAUTIFY_FLAG" val="#wm#"/>
  <p:tag name="KSO_WM_TEMPLATE_CATEGORY" val="custom"/>
  <p:tag name="KSO_WM_TEMPLATE_INDEX" val="20205081"/>
</p:tagLst>
</file>

<file path=ppt/tags/tag93.xml><?xml version="1.0" encoding="utf-8"?>
<p:tagLst xmlns:p="http://schemas.openxmlformats.org/presentationml/2006/main">
  <p:tag name="KSO_WM_UNIT_PLACING_PICTURE_USER_VIEWPORT" val="{&quot;height&quot;:6762,&quot;width&quot;:19199}"/>
</p:tagLst>
</file>

<file path=ppt/tags/tag94.xml><?xml version="1.0" encoding="utf-8"?>
<p:tagLst xmlns:p="http://schemas.openxmlformats.org/presentationml/2006/main">
  <p:tag name="KSO_WM_BEAUTIFY_FLAG" val="#wm#"/>
  <p:tag name="KSO_WM_TEMPLATE_CATEGORY" val="custom"/>
  <p:tag name="KSO_WM_TEMPLATE_INDEX" val="20205081"/>
</p:tagLst>
</file>

<file path=ppt/tags/tag95.xml><?xml version="1.0" encoding="utf-8"?>
<p:tagLst xmlns:p="http://schemas.openxmlformats.org/presentationml/2006/main">
  <p:tag name="KSO_WM_UNIT_PLACING_PICTURE_USER_VIEWPORT" val="{&quot;height&quot;:6762,&quot;width&quot;:19199}"/>
</p:tagLst>
</file>

<file path=ppt/tags/tag96.xml><?xml version="1.0" encoding="utf-8"?>
<p:tagLst xmlns:p="http://schemas.openxmlformats.org/presentationml/2006/main">
  <p:tag name="KSO_WM_BEAUTIFY_FLAG" val="#wm#"/>
  <p:tag name="KSO_WM_TEMPLATE_CATEGORY" val="custom"/>
  <p:tag name="KSO_WM_TEMPLATE_INDEX" val="20205081"/>
</p:tagLst>
</file>

<file path=ppt/tags/tag97.xml><?xml version="1.0" encoding="utf-8"?>
<p:tagLst xmlns:p="http://schemas.openxmlformats.org/presentationml/2006/main">
  <p:tag name="KSO_WM_UNIT_PLACING_PICTURE_USER_VIEWPORT" val="{&quot;height&quot;:6762,&quot;width&quot;:19199}"/>
</p:tagLst>
</file>

<file path=ppt/tags/tag98.xml><?xml version="1.0" encoding="utf-8"?>
<p:tagLst xmlns:p="http://schemas.openxmlformats.org/presentationml/2006/main">
  <p:tag name="KSO_WM_BEAUTIFY_FLAG" val="#wm#"/>
  <p:tag name="KSO_WM_TEMPLATE_CATEGORY" val="custom"/>
  <p:tag name="KSO_WM_TEMPLATE_INDEX" val="20205081"/>
</p:tagLst>
</file>

<file path=ppt/tags/tag99.xml><?xml version="1.0" encoding="utf-8"?>
<p:tagLst xmlns:p="http://schemas.openxmlformats.org/presentationml/2006/main">
  <p:tag name="KSO_WM_UNIT_PLACING_PICTURE_USER_VIEWPORT" val="{&quot;height&quot;:6762,&quot;width&quot;:19199}"/>
</p:tagLst>
</file>

<file path=ppt/theme/theme1.xml><?xml version="1.0" encoding="utf-8"?>
<a:theme xmlns:a="http://schemas.openxmlformats.org/drawingml/2006/main" name="Office 主题​​">
  <a:themeElements>
    <a:clrScheme name="新版空白演示配色">
      <a:dk1>
        <a:srgbClr val="000000"/>
      </a:dk1>
      <a:lt1>
        <a:srgbClr val="FFFFFF"/>
      </a:lt1>
      <a:dk2>
        <a:srgbClr val="0F1423"/>
      </a:dk2>
      <a:lt2>
        <a:srgbClr val="FFFFFF"/>
      </a:lt2>
      <a:accent1>
        <a:srgbClr val="6096E6"/>
      </a:accent1>
      <a:accent2>
        <a:srgbClr val="58B6E5"/>
      </a:accent2>
      <a:accent3>
        <a:srgbClr val="56CA95"/>
      </a:accent3>
      <a:accent4>
        <a:srgbClr val="FFBA55"/>
      </a:accent4>
      <a:accent5>
        <a:srgbClr val="F18870"/>
      </a:accent5>
      <a:accent6>
        <a:srgbClr val="EC5F74"/>
      </a:accent6>
      <a:hlink>
        <a:srgbClr val="0563C1"/>
      </a:hlink>
      <a:folHlink>
        <a:srgbClr val="954D72"/>
      </a:folHlink>
    </a:clrScheme>
    <a:fontScheme name="自定义 9">
      <a:majorFont>
        <a:latin typeface="Arial"/>
        <a:ea typeface="思源宋体"/>
        <a:cs typeface=""/>
      </a:majorFont>
      <a:minorFont>
        <a:latin typeface="Arial"/>
        <a:ea typeface="思源宋体"/>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a:ea typeface=""/>
        <a:cs typeface=""/>
        <a:font script="Jpan" typeface="ＭＳ Ｐゴシック"/>
        <a:font script="Hang" typeface="맑은 고딕"/>
        <a:font script="Hans" typeface="思源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思源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思源宋体"/>
        <a:ea typeface=""/>
        <a:cs typeface=""/>
        <a:font script="Jpan" typeface="ＭＳ Ｐゴシック"/>
        <a:font script="Hang" typeface="맑은 고딕"/>
        <a:font script="Hans" typeface="思源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2494</Words>
  <Application>WPS 演示</Application>
  <PresentationFormat>宽屏</PresentationFormat>
  <Paragraphs>316</Paragraphs>
  <Slides>25</Slides>
  <Notes>4</Notes>
  <HiddenSlides>0</HiddenSlides>
  <MMClips>0</MMClips>
  <ScaleCrop>false</ScaleCrop>
  <HeadingPairs>
    <vt:vector size="6" baseType="variant">
      <vt:variant>
        <vt:lpstr>已用的字体</vt:lpstr>
      </vt:variant>
      <vt:variant>
        <vt:i4>35</vt:i4>
      </vt:variant>
      <vt:variant>
        <vt:lpstr>主题</vt:lpstr>
      </vt:variant>
      <vt:variant>
        <vt:i4>1</vt:i4>
      </vt:variant>
      <vt:variant>
        <vt:lpstr>幻灯片标题</vt:lpstr>
      </vt:variant>
      <vt:variant>
        <vt:i4>25</vt:i4>
      </vt:variant>
    </vt:vector>
  </HeadingPairs>
  <TitlesOfParts>
    <vt:vector size="61" baseType="lpstr">
      <vt:lpstr>Arial</vt:lpstr>
      <vt:lpstr>宋体</vt:lpstr>
      <vt:lpstr>Wingdings</vt:lpstr>
      <vt:lpstr>微软雅黑</vt:lpstr>
      <vt:lpstr>Wingdings</vt:lpstr>
      <vt:lpstr>Arial Unicode MS</vt:lpstr>
      <vt:lpstr>Calibri</vt:lpstr>
      <vt:lpstr>思源黑体 CN Regular</vt:lpstr>
      <vt:lpstr>黑体</vt:lpstr>
      <vt:lpstr>字魂35号-经典雅黑</vt:lpstr>
      <vt:lpstr>潮字社凌渡鲲鹏简</vt:lpstr>
      <vt:lpstr>长城粗黑体繁</vt:lpstr>
      <vt:lpstr>方正楷体简体</vt:lpstr>
      <vt:lpstr>方正仿宋简体</vt:lpstr>
      <vt:lpstr>方正舒体</vt:lpstr>
      <vt:lpstr>仿宋</vt:lpstr>
      <vt:lpstr>思源宋体</vt:lpstr>
      <vt:lpstr>汉仪小隶书简</vt:lpstr>
      <vt:lpstr>思源宋体 SemiBold</vt:lpstr>
      <vt:lpstr>汉仪全唐诗简</vt:lpstr>
      <vt:lpstr>Calibri Light</vt:lpstr>
      <vt:lpstr>方正宋刻本秀楷简体</vt:lpstr>
      <vt:lpstr>汉仪许静行楷简</vt:lpstr>
      <vt:lpstr>经典行楷繁</vt:lpstr>
      <vt:lpstr>华文新魏</vt:lpstr>
      <vt:lpstr>Source Sans Pro Light</vt:lpstr>
      <vt:lpstr>Helvetica</vt:lpstr>
      <vt:lpstr>站酷小薇LOGO体</vt:lpstr>
      <vt:lpstr>等线</vt:lpstr>
      <vt:lpstr>Noto Sans S Chinese Medium</vt:lpstr>
      <vt:lpstr>思源黑体 CN Heavy</vt:lpstr>
      <vt:lpstr>楷体</vt:lpstr>
      <vt:lpstr>字魂36号-正文宋楷</vt:lpstr>
      <vt:lpstr>华文隶书</vt:lpstr>
      <vt:lpstr>经典行楷繁</vt:lpstr>
      <vt:lpstr>Office 主题​​</vt:lpstr>
      <vt:lpstr>空白演示</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空白演示</dc:title>
  <dc:creator/>
  <cp:lastModifiedBy>哎唷</cp:lastModifiedBy>
  <cp:revision>152</cp:revision>
  <dcterms:created xsi:type="dcterms:W3CDTF">2019-06-19T02:08:00Z</dcterms:created>
  <dcterms:modified xsi:type="dcterms:W3CDTF">2021-01-01T16:12:51Z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2052-11.1.0.10228</vt:lpwstr>
  </property>
  <property fmtid="{D5CDD505-2E9C-101B-9397-08002B2CF9AE}" pid="3" name="KSOSaveFontToCloudKey">
    <vt:lpwstr>1155295500_btnclosed</vt:lpwstr>
  </property>
</Properties>
</file>